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59"/>
  </p:notesMasterIdLst>
  <p:handoutMasterIdLst>
    <p:handoutMasterId r:id="rId60"/>
  </p:handoutMasterIdLst>
  <p:sldIdLst>
    <p:sldId id="400" r:id="rId8"/>
    <p:sldId id="525" r:id="rId9"/>
    <p:sldId id="527" r:id="rId10"/>
    <p:sldId id="526" r:id="rId11"/>
    <p:sldId id="565" r:id="rId12"/>
    <p:sldId id="487" r:id="rId13"/>
    <p:sldId id="644" r:id="rId14"/>
    <p:sldId id="547" r:id="rId15"/>
    <p:sldId id="645" r:id="rId16"/>
    <p:sldId id="548" r:id="rId17"/>
    <p:sldId id="646" r:id="rId18"/>
    <p:sldId id="549" r:id="rId19"/>
    <p:sldId id="476" r:id="rId20"/>
    <p:sldId id="564" r:id="rId21"/>
    <p:sldId id="421" r:id="rId22"/>
    <p:sldId id="511" r:id="rId23"/>
    <p:sldId id="618" r:id="rId24"/>
    <p:sldId id="552" r:id="rId25"/>
    <p:sldId id="633" r:id="rId26"/>
    <p:sldId id="619" r:id="rId27"/>
    <p:sldId id="609" r:id="rId28"/>
    <p:sldId id="610" r:id="rId29"/>
    <p:sldId id="611" r:id="rId30"/>
    <p:sldId id="508" r:id="rId31"/>
    <p:sldId id="290" r:id="rId32"/>
    <p:sldId id="555" r:id="rId33"/>
    <p:sldId id="556" r:id="rId34"/>
    <p:sldId id="634" r:id="rId35"/>
    <p:sldId id="647" r:id="rId36"/>
    <p:sldId id="640" r:id="rId37"/>
    <p:sldId id="639" r:id="rId38"/>
    <p:sldId id="551" r:id="rId39"/>
    <p:sldId id="561" r:id="rId40"/>
    <p:sldId id="562" r:id="rId41"/>
    <p:sldId id="563" r:id="rId42"/>
    <p:sldId id="572" r:id="rId43"/>
    <p:sldId id="567" r:id="rId44"/>
    <p:sldId id="557" r:id="rId45"/>
    <p:sldId id="558" r:id="rId46"/>
    <p:sldId id="559" r:id="rId47"/>
    <p:sldId id="560" r:id="rId48"/>
    <p:sldId id="570" r:id="rId49"/>
    <p:sldId id="569" r:id="rId50"/>
    <p:sldId id="568" r:id="rId51"/>
    <p:sldId id="571" r:id="rId52"/>
    <p:sldId id="472" r:id="rId53"/>
    <p:sldId id="470" r:id="rId54"/>
    <p:sldId id="518" r:id="rId55"/>
    <p:sldId id="484" r:id="rId56"/>
    <p:sldId id="602" r:id="rId57"/>
    <p:sldId id="544" r:id="rId5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ZdSLi7IFIjZQu09CBGVoQ==" hashData="SptMtXDb23y6WGGvzdYzX2n+tshWUG7rAf1xnTcnhf3Urd0+t/518nsKsTz72nDORZ+y15AWjc7EpdEckoVOXw=="/>
  <p:extLst>
    <p:ext uri="{521415D9-36F7-43E2-AB2F-B90AF26B5E84}">
      <p14:sectionLst xmlns:p14="http://schemas.microsoft.com/office/powerpoint/2010/main">
        <p14:section name="Default Section" id="{C779B429-1EEB-4DC6-9BE2-CE830A884494}">
          <p14:sldIdLst>
            <p14:sldId id="400"/>
            <p14:sldId id="525"/>
            <p14:sldId id="527"/>
            <p14:sldId id="526"/>
          </p14:sldIdLst>
        </p14:section>
        <p14:section name="Program Overview" id="{8C7B080B-115B-46F0-9B43-206246D4EC79}">
          <p14:sldIdLst>
            <p14:sldId id="565"/>
            <p14:sldId id="487"/>
            <p14:sldId id="644"/>
            <p14:sldId id="547"/>
            <p14:sldId id="645"/>
            <p14:sldId id="548"/>
            <p14:sldId id="646"/>
            <p14:sldId id="549"/>
            <p14:sldId id="476"/>
          </p14:sldIdLst>
        </p14:section>
        <p14:section name="Detailed Form Explanation" id="{B34902E3-F397-4D41-816E-8FE0DD9B8597}">
          <p14:sldIdLst>
            <p14:sldId id="564"/>
            <p14:sldId id="421"/>
            <p14:sldId id="511"/>
            <p14:sldId id="618"/>
            <p14:sldId id="552"/>
            <p14:sldId id="633"/>
            <p14:sldId id="619"/>
            <p14:sldId id="609"/>
            <p14:sldId id="610"/>
            <p14:sldId id="611"/>
            <p14:sldId id="508"/>
            <p14:sldId id="290"/>
            <p14:sldId id="555"/>
            <p14:sldId id="556"/>
            <p14:sldId id="634"/>
          </p14:sldIdLst>
        </p14:section>
        <p14:section name="Applying the POLST Program" id="{7FA14B8D-C27F-4C22-889E-B8B529324B0B}">
          <p14:sldIdLst>
            <p14:sldId id="647"/>
            <p14:sldId id="640"/>
            <p14:sldId id="639"/>
            <p14:sldId id="551"/>
            <p14:sldId id="561"/>
            <p14:sldId id="562"/>
            <p14:sldId id="563"/>
            <p14:sldId id="572"/>
            <p14:sldId id="567"/>
            <p14:sldId id="557"/>
            <p14:sldId id="558"/>
            <p14:sldId id="559"/>
            <p14:sldId id="560"/>
            <p14:sldId id="570"/>
            <p14:sldId id="569"/>
            <p14:sldId id="568"/>
            <p14:sldId id="571"/>
            <p14:sldId id="472"/>
            <p14:sldId id="470"/>
          </p14:sldIdLst>
        </p14:section>
        <p14:section name="Addendum" id="{E7D0908E-F97C-427E-A567-E65304363A4D}">
          <p14:sldIdLst>
            <p14:sldId id="518"/>
            <p14:sldId id="484"/>
            <p14:sldId id="602"/>
            <p14:sldId id="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27126" autoAdjust="0"/>
  </p:normalViewPr>
  <p:slideViewPr>
    <p:cSldViewPr>
      <p:cViewPr varScale="1">
        <p:scale>
          <a:sx n="15" d="100"/>
          <a:sy n="15" d="100"/>
        </p:scale>
        <p:origin x="2708" y="16"/>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128D4-3832-4678-A199-86BF5C540896}" type="doc">
      <dgm:prSet loTypeId="urn:microsoft.com/office/officeart/2005/8/layout/hierarchy2" loCatId="hierarchy" qsTypeId="urn:microsoft.com/office/officeart/2005/8/quickstyle/simple5" qsCatId="simple" csTypeId="urn:microsoft.com/office/officeart/2005/8/colors/colorful1#1" csCatId="colorful" phldr="1"/>
      <dgm:spPr/>
      <dgm:t>
        <a:bodyPr/>
        <a:lstStyle/>
        <a:p>
          <a:endParaRPr lang="en-US"/>
        </a:p>
      </dgm:t>
    </dgm:pt>
    <dgm:pt modelId="{64C011AE-EF56-4DC3-BDBF-5DA2E6EA29C3}">
      <dgm:prSet phldrT="[Text]" custT="1"/>
      <dgm:spPr>
        <a:solidFill>
          <a:srgbClr val="0070C0"/>
        </a:solidFill>
      </dgm:spPr>
      <dgm:t>
        <a:bodyPr/>
        <a:lstStyle/>
        <a:p>
          <a:r>
            <a:rPr lang="en-US" sz="3200" dirty="0"/>
            <a:t>Patient</a:t>
          </a:r>
          <a:endParaRPr lang="en-US" sz="2800" dirty="0"/>
        </a:p>
      </dgm:t>
    </dgm:pt>
    <dgm:pt modelId="{EF083974-CB4E-4CE8-B4F4-72F3BF3B4AFA}" type="parTrans" cxnId="{D39E90EC-F5E5-4B2D-8033-EFC522CF2E2A}">
      <dgm:prSet/>
      <dgm:spPr/>
      <dgm:t>
        <a:bodyPr/>
        <a:lstStyle/>
        <a:p>
          <a:endParaRPr lang="en-US"/>
        </a:p>
      </dgm:t>
    </dgm:pt>
    <dgm:pt modelId="{E8B462CD-5DB0-47E9-9A9B-569328C253A7}" type="sibTrans" cxnId="{D39E90EC-F5E5-4B2D-8033-EFC522CF2E2A}">
      <dgm:prSet/>
      <dgm:spPr/>
      <dgm:t>
        <a:bodyPr/>
        <a:lstStyle/>
        <a:p>
          <a:endParaRPr lang="en-US"/>
        </a:p>
      </dgm:t>
    </dgm:pt>
    <dgm:pt modelId="{F9398E1F-65AD-4590-B415-651EB7CF901A}">
      <dgm:prSet phldrT="[Text]"/>
      <dgm:spPr/>
      <dgm:t>
        <a:bodyPr/>
        <a:lstStyle/>
        <a:p>
          <a:r>
            <a:rPr lang="en-US" dirty="0"/>
            <a:t>POLST</a:t>
          </a:r>
        </a:p>
      </dgm:t>
    </dgm:pt>
    <dgm:pt modelId="{36CD3608-E399-402B-84FE-176165063640}" type="parTrans" cxnId="{6199B382-E981-4856-9F3A-CED263FDD9BE}">
      <dgm:prSet/>
      <dgm:spPr/>
      <dgm:t>
        <a:bodyPr/>
        <a:lstStyle/>
        <a:p>
          <a:endParaRPr lang="en-US"/>
        </a:p>
      </dgm:t>
    </dgm:pt>
    <dgm:pt modelId="{2234F3BA-2A4C-4AB3-9B4A-F3F2F9E3AD71}" type="sibTrans" cxnId="{6199B382-E981-4856-9F3A-CED263FDD9BE}">
      <dgm:prSet/>
      <dgm:spPr/>
      <dgm:t>
        <a:bodyPr/>
        <a:lstStyle/>
        <a:p>
          <a:endParaRPr lang="en-US"/>
        </a:p>
      </dgm:t>
    </dgm:pt>
    <dgm:pt modelId="{9BE18F4D-146A-48FD-BA75-4DEED6216BB7}">
      <dgm:prSet phldrT="[Text]"/>
      <dgm:spPr/>
      <dgm:t>
        <a:bodyPr/>
        <a:lstStyle/>
        <a:p>
          <a:r>
            <a:rPr lang="en-US" dirty="0">
              <a:effectLst>
                <a:outerShdw blurRad="38100" dist="38100" dir="2700000" algn="tl">
                  <a:srgbClr val="000000">
                    <a:alpha val="43137"/>
                  </a:srgbClr>
                </a:outerShdw>
              </a:effectLst>
            </a:rPr>
            <a:t>Directions            (for physician)</a:t>
          </a:r>
        </a:p>
      </dgm:t>
    </dgm:pt>
    <dgm:pt modelId="{307C9B87-5083-4A6B-883D-902415693D63}" type="parTrans" cxnId="{B963E801-C32D-416B-89A7-9297D787F3F1}">
      <dgm:prSet/>
      <dgm:spPr/>
      <dgm:t>
        <a:bodyPr/>
        <a:lstStyle/>
        <a:p>
          <a:endParaRPr lang="en-US"/>
        </a:p>
      </dgm:t>
    </dgm:pt>
    <dgm:pt modelId="{EBF230A3-3AE4-4C6D-A029-B80519B43A1A}" type="sibTrans" cxnId="{B963E801-C32D-416B-89A7-9297D787F3F1}">
      <dgm:prSet/>
      <dgm:spPr/>
      <dgm:t>
        <a:bodyPr/>
        <a:lstStyle/>
        <a:p>
          <a:endParaRPr lang="en-US"/>
        </a:p>
      </dgm:t>
    </dgm:pt>
    <dgm:pt modelId="{2B48D701-6E27-4F2B-972E-3DEDF0612009}">
      <dgm:prSet phldrT="[Text]"/>
      <dgm:spPr/>
      <dgm:t>
        <a:bodyPr/>
        <a:lstStyle/>
        <a:p>
          <a:r>
            <a:rPr lang="en-US" b="1" dirty="0">
              <a:solidFill>
                <a:schemeClr val="bg1"/>
              </a:solidFill>
              <a:effectLst>
                <a:outerShdw blurRad="38100" dist="38100" dir="2700000" algn="tl">
                  <a:srgbClr val="000000">
                    <a:alpha val="43137"/>
                  </a:srgbClr>
                </a:outerShdw>
              </a:effectLst>
            </a:rPr>
            <a:t>Directions for Emergency Care</a:t>
          </a:r>
        </a:p>
      </dgm:t>
    </dgm:pt>
    <dgm:pt modelId="{4FCED4BF-AD5C-49C0-B26A-15AA3D03C800}" type="parTrans" cxnId="{3EF5D5E0-DF72-4523-855C-7D5D0815AE78}">
      <dgm:prSet/>
      <dgm:spPr/>
      <dgm:t>
        <a:bodyPr/>
        <a:lstStyle/>
        <a:p>
          <a:endParaRPr lang="en-US"/>
        </a:p>
      </dgm:t>
    </dgm:pt>
    <dgm:pt modelId="{52F35988-98A5-432D-BDE0-779FC80BF95A}" type="sibTrans" cxnId="{3EF5D5E0-DF72-4523-855C-7D5D0815AE78}">
      <dgm:prSet/>
      <dgm:spPr/>
      <dgm:t>
        <a:bodyPr/>
        <a:lstStyle/>
        <a:p>
          <a:endParaRPr lang="en-US"/>
        </a:p>
      </dgm:t>
    </dgm:pt>
    <dgm:pt modelId="{7A552CDC-3470-4147-8A0C-A30637EFD5D1}">
      <dgm:prSet phldrT="[Text]"/>
      <dgm:spPr/>
      <dgm:t>
        <a:bodyPr/>
        <a:lstStyle/>
        <a:p>
          <a:r>
            <a:rPr lang="en-US" dirty="0"/>
            <a:t>Power of Attorney for Health Care</a:t>
          </a:r>
        </a:p>
      </dgm:t>
    </dgm:pt>
    <dgm:pt modelId="{EAA2A505-26C1-4144-9DF4-640DA2A354C9}" type="parTrans" cxnId="{51F2187B-4604-4C66-812C-73B62A5D3412}">
      <dgm:prSet/>
      <dgm:spPr/>
      <dgm:t>
        <a:bodyPr/>
        <a:lstStyle/>
        <a:p>
          <a:endParaRPr lang="en-US"/>
        </a:p>
      </dgm:t>
    </dgm:pt>
    <dgm:pt modelId="{80D60173-5C9D-43FA-BCD6-16084820ABA7}" type="sibTrans" cxnId="{51F2187B-4604-4C66-812C-73B62A5D3412}">
      <dgm:prSet/>
      <dgm:spPr/>
      <dgm:t>
        <a:bodyPr/>
        <a:lstStyle/>
        <a:p>
          <a:endParaRPr lang="en-US"/>
        </a:p>
      </dgm:t>
    </dgm:pt>
    <dgm:pt modelId="{67271186-AE52-4D5B-A3EB-195A4DCF907B}">
      <dgm:prSet phldrT="[Text]"/>
      <dgm:spPr/>
      <dgm:t>
        <a:bodyPr/>
        <a:lstStyle/>
        <a:p>
          <a:r>
            <a:rPr lang="en-US" b="1" dirty="0">
              <a:solidFill>
                <a:schemeClr val="bg1"/>
              </a:solidFill>
              <a:effectLst>
                <a:outerShdw blurRad="38100" dist="38100" dir="2700000" algn="tl">
                  <a:srgbClr val="000000">
                    <a:alpha val="43137"/>
                  </a:srgbClr>
                </a:outerShdw>
              </a:effectLst>
            </a:rPr>
            <a:t>Agent (rarely contains directions for physician)</a:t>
          </a:r>
        </a:p>
      </dgm:t>
    </dgm:pt>
    <dgm:pt modelId="{D18523A6-9921-43CE-98CA-D0F647C09890}" type="parTrans" cxnId="{FED33233-8130-46E2-9E55-9384D066273F}">
      <dgm:prSet/>
      <dgm:spPr/>
      <dgm:t>
        <a:bodyPr/>
        <a:lstStyle/>
        <a:p>
          <a:endParaRPr lang="en-US"/>
        </a:p>
      </dgm:t>
    </dgm:pt>
    <dgm:pt modelId="{42960B85-17BE-4885-80C6-B5B7A77F9703}" type="sibTrans" cxnId="{FED33233-8130-46E2-9E55-9384D066273F}">
      <dgm:prSet/>
      <dgm:spPr/>
      <dgm:t>
        <a:bodyPr/>
        <a:lstStyle/>
        <a:p>
          <a:endParaRPr lang="en-US"/>
        </a:p>
      </dgm:t>
    </dgm:pt>
    <dgm:pt modelId="{E917255D-38C9-4121-B62A-C2D6C78D3EB1}">
      <dgm:prSet phldrT="[Text]"/>
      <dgm:spPr/>
      <dgm:t>
        <a:bodyPr/>
        <a:lstStyle/>
        <a:p>
          <a:r>
            <a:rPr lang="en-US" dirty="0"/>
            <a:t>Mental Health Treatment Declaration</a:t>
          </a:r>
        </a:p>
      </dgm:t>
    </dgm:pt>
    <dgm:pt modelId="{E47EF96F-6629-493F-B170-B72364C331DB}" type="parTrans" cxnId="{C1402AAE-79DB-4335-A9CB-BF4BA358412D}">
      <dgm:prSet/>
      <dgm:spPr/>
      <dgm:t>
        <a:bodyPr/>
        <a:lstStyle/>
        <a:p>
          <a:endParaRPr lang="en-US"/>
        </a:p>
      </dgm:t>
    </dgm:pt>
    <dgm:pt modelId="{0DD10D50-BE4B-44C8-ADDE-7A0E2050E070}" type="sibTrans" cxnId="{C1402AAE-79DB-4335-A9CB-BF4BA358412D}">
      <dgm:prSet/>
      <dgm:spPr/>
      <dgm:t>
        <a:bodyPr/>
        <a:lstStyle/>
        <a:p>
          <a:endParaRPr lang="en-US"/>
        </a:p>
      </dgm:t>
    </dgm:pt>
    <dgm:pt modelId="{FB404FDE-38B6-4EF6-AC1D-A75AE63C58FD}">
      <dgm:prSet phldrT="[Text]"/>
      <dgm:spPr/>
      <dgm:t>
        <a:bodyPr/>
        <a:lstStyle/>
        <a:p>
          <a:r>
            <a:rPr lang="en-US" dirty="0">
              <a:effectLst>
                <a:outerShdw blurRad="38100" dist="38100" dir="2700000" algn="tl">
                  <a:srgbClr val="000000">
                    <a:alpha val="43137"/>
                  </a:srgbClr>
                </a:outerShdw>
              </a:effectLst>
            </a:rPr>
            <a:t>Directions + Agent (for physician)</a:t>
          </a:r>
        </a:p>
      </dgm:t>
    </dgm:pt>
    <dgm:pt modelId="{2F3CB8B3-3378-4C66-BA8A-4833DC0CF79A}" type="parTrans" cxnId="{EAE4C908-E323-49CB-88A5-ED832A3F4CC9}">
      <dgm:prSet/>
      <dgm:spPr/>
      <dgm:t>
        <a:bodyPr/>
        <a:lstStyle/>
        <a:p>
          <a:endParaRPr lang="en-US"/>
        </a:p>
      </dgm:t>
    </dgm:pt>
    <dgm:pt modelId="{A8D59698-515C-466F-B869-BEC78D603601}" type="sibTrans" cxnId="{EAE4C908-E323-49CB-88A5-ED832A3F4CC9}">
      <dgm:prSet/>
      <dgm:spPr/>
      <dgm:t>
        <a:bodyPr/>
        <a:lstStyle/>
        <a:p>
          <a:endParaRPr lang="en-US"/>
        </a:p>
      </dgm:t>
    </dgm:pt>
    <dgm:pt modelId="{06AD79B5-954C-4697-AD7D-5A1352BE53CB}">
      <dgm:prSet phldrT="[Text]"/>
      <dgm:spPr/>
      <dgm:t>
        <a:bodyPr/>
        <a:lstStyle/>
        <a:p>
          <a:r>
            <a:rPr lang="en-US" dirty="0"/>
            <a:t>Living Will</a:t>
          </a:r>
        </a:p>
      </dgm:t>
    </dgm:pt>
    <dgm:pt modelId="{4C4785B0-E222-4213-961C-6A7E844C0B64}" type="parTrans" cxnId="{8650B363-9F81-474B-8B7B-26D05B5AAA0A}">
      <dgm:prSet/>
      <dgm:spPr/>
      <dgm:t>
        <a:bodyPr/>
        <a:lstStyle/>
        <a:p>
          <a:endParaRPr lang="en-US"/>
        </a:p>
      </dgm:t>
    </dgm:pt>
    <dgm:pt modelId="{5BCD76D1-053E-4D05-A2C6-2AF3EE0B1522}" type="sibTrans" cxnId="{8650B363-9F81-474B-8B7B-26D05B5AAA0A}">
      <dgm:prSet/>
      <dgm:spPr/>
      <dgm:t>
        <a:bodyPr/>
        <a:lstStyle/>
        <a:p>
          <a:endParaRPr lang="en-US"/>
        </a:p>
      </dgm:t>
    </dgm:pt>
    <dgm:pt modelId="{5769B82C-8098-4F15-82D9-3FD590E29AE2}" type="pres">
      <dgm:prSet presAssocID="{B53128D4-3832-4678-A199-86BF5C540896}" presName="diagram" presStyleCnt="0">
        <dgm:presLayoutVars>
          <dgm:chPref val="1"/>
          <dgm:dir/>
          <dgm:animOne val="branch"/>
          <dgm:animLvl val="lvl"/>
          <dgm:resizeHandles val="exact"/>
        </dgm:presLayoutVars>
      </dgm:prSet>
      <dgm:spPr/>
    </dgm:pt>
    <dgm:pt modelId="{AAC35EDB-7F2F-4CDA-A9E2-6832AF95E6C7}" type="pres">
      <dgm:prSet presAssocID="{64C011AE-EF56-4DC3-BDBF-5DA2E6EA29C3}" presName="root1" presStyleCnt="0"/>
      <dgm:spPr/>
    </dgm:pt>
    <dgm:pt modelId="{68BA9E70-EDA7-4EDD-BB77-10E85C60D73A}" type="pres">
      <dgm:prSet presAssocID="{64C011AE-EF56-4DC3-BDBF-5DA2E6EA29C3}" presName="LevelOneTextNode" presStyleLbl="node0" presStyleIdx="0" presStyleCnt="1" custScaleX="117086">
        <dgm:presLayoutVars>
          <dgm:chPref val="3"/>
        </dgm:presLayoutVars>
      </dgm:prSet>
      <dgm:spPr/>
    </dgm:pt>
    <dgm:pt modelId="{C33B2879-AB63-4FA6-A5AF-43B3F6120DA0}" type="pres">
      <dgm:prSet presAssocID="{64C011AE-EF56-4DC3-BDBF-5DA2E6EA29C3}" presName="level2hierChild" presStyleCnt="0"/>
      <dgm:spPr/>
    </dgm:pt>
    <dgm:pt modelId="{75254CEE-7B93-4500-8CF9-8C5B2BC08C0C}" type="pres">
      <dgm:prSet presAssocID="{36CD3608-E399-402B-84FE-176165063640}" presName="conn2-1" presStyleLbl="parChTrans1D2" presStyleIdx="0" presStyleCnt="4"/>
      <dgm:spPr/>
    </dgm:pt>
    <dgm:pt modelId="{705D8432-6C79-4EB9-A6DA-A619F18AD309}" type="pres">
      <dgm:prSet presAssocID="{36CD3608-E399-402B-84FE-176165063640}" presName="connTx" presStyleLbl="parChTrans1D2" presStyleIdx="0" presStyleCnt="4"/>
      <dgm:spPr/>
    </dgm:pt>
    <dgm:pt modelId="{09FFDAD3-AB93-4A4E-9C92-FAFC756796E9}" type="pres">
      <dgm:prSet presAssocID="{F9398E1F-65AD-4590-B415-651EB7CF901A}" presName="root2" presStyleCnt="0"/>
      <dgm:spPr/>
    </dgm:pt>
    <dgm:pt modelId="{48FC4062-EE36-4BA5-9710-0E86F9E8FED5}" type="pres">
      <dgm:prSet presAssocID="{F9398E1F-65AD-4590-B415-651EB7CF901A}" presName="LevelTwoTextNode" presStyleLbl="node2" presStyleIdx="0" presStyleCnt="4">
        <dgm:presLayoutVars>
          <dgm:chPref val="3"/>
        </dgm:presLayoutVars>
      </dgm:prSet>
      <dgm:spPr/>
    </dgm:pt>
    <dgm:pt modelId="{BDB3C6F8-A808-4525-ABC0-E32CACBDD359}" type="pres">
      <dgm:prSet presAssocID="{F9398E1F-65AD-4590-B415-651EB7CF901A}" presName="level3hierChild" presStyleCnt="0"/>
      <dgm:spPr/>
    </dgm:pt>
    <dgm:pt modelId="{5F163212-FF47-405A-B003-FFEC2EAC1689}" type="pres">
      <dgm:prSet presAssocID="{4FCED4BF-AD5C-49C0-B26A-15AA3D03C800}" presName="conn2-1" presStyleLbl="parChTrans1D3" presStyleIdx="0" presStyleCnt="4"/>
      <dgm:spPr/>
    </dgm:pt>
    <dgm:pt modelId="{CDC57F9E-4607-46D4-8655-9FBC9ADC38B7}" type="pres">
      <dgm:prSet presAssocID="{4FCED4BF-AD5C-49C0-B26A-15AA3D03C800}" presName="connTx" presStyleLbl="parChTrans1D3" presStyleIdx="0" presStyleCnt="4"/>
      <dgm:spPr/>
    </dgm:pt>
    <dgm:pt modelId="{8C304178-9CED-4010-B1C7-A016FA570A6B}" type="pres">
      <dgm:prSet presAssocID="{2B48D701-6E27-4F2B-972E-3DEDF0612009}" presName="root2" presStyleCnt="0"/>
      <dgm:spPr/>
    </dgm:pt>
    <dgm:pt modelId="{51AF9AA7-11E9-40FB-8953-A70D50F6B943}" type="pres">
      <dgm:prSet presAssocID="{2B48D701-6E27-4F2B-972E-3DEDF0612009}" presName="LevelTwoTextNode" presStyleLbl="node3" presStyleIdx="0" presStyleCnt="4">
        <dgm:presLayoutVars>
          <dgm:chPref val="3"/>
        </dgm:presLayoutVars>
      </dgm:prSet>
      <dgm:spPr/>
    </dgm:pt>
    <dgm:pt modelId="{B9C42EE5-07EA-471C-81F7-504B623BC9EA}" type="pres">
      <dgm:prSet presAssocID="{2B48D701-6E27-4F2B-972E-3DEDF0612009}" presName="level3hierChild" presStyleCnt="0"/>
      <dgm:spPr/>
    </dgm:pt>
    <dgm:pt modelId="{4641DD50-0D24-48C1-9703-1B1C013FD665}" type="pres">
      <dgm:prSet presAssocID="{EAA2A505-26C1-4144-9DF4-640DA2A354C9}" presName="conn2-1" presStyleLbl="parChTrans1D2" presStyleIdx="1" presStyleCnt="4"/>
      <dgm:spPr/>
    </dgm:pt>
    <dgm:pt modelId="{68249C53-8625-4C43-9FAB-D7EA5CFDB135}" type="pres">
      <dgm:prSet presAssocID="{EAA2A505-26C1-4144-9DF4-640DA2A354C9}" presName="connTx" presStyleLbl="parChTrans1D2" presStyleIdx="1" presStyleCnt="4"/>
      <dgm:spPr/>
    </dgm:pt>
    <dgm:pt modelId="{B4D513FE-0124-4847-A4AC-CF844F791C1E}" type="pres">
      <dgm:prSet presAssocID="{7A552CDC-3470-4147-8A0C-A30637EFD5D1}" presName="root2" presStyleCnt="0"/>
      <dgm:spPr/>
    </dgm:pt>
    <dgm:pt modelId="{5B36DFEB-F89C-4C69-AC66-1B6704A22163}" type="pres">
      <dgm:prSet presAssocID="{7A552CDC-3470-4147-8A0C-A30637EFD5D1}" presName="LevelTwoTextNode" presStyleLbl="node2" presStyleIdx="1" presStyleCnt="4">
        <dgm:presLayoutVars>
          <dgm:chPref val="3"/>
        </dgm:presLayoutVars>
      </dgm:prSet>
      <dgm:spPr/>
    </dgm:pt>
    <dgm:pt modelId="{FCFC4629-2335-41AF-9F0A-864659A14A84}" type="pres">
      <dgm:prSet presAssocID="{7A552CDC-3470-4147-8A0C-A30637EFD5D1}" presName="level3hierChild" presStyleCnt="0"/>
      <dgm:spPr/>
    </dgm:pt>
    <dgm:pt modelId="{C82B1137-9AC8-4641-95D8-8C7C34E44290}" type="pres">
      <dgm:prSet presAssocID="{D18523A6-9921-43CE-98CA-D0F647C09890}" presName="conn2-1" presStyleLbl="parChTrans1D3" presStyleIdx="1" presStyleCnt="4"/>
      <dgm:spPr/>
    </dgm:pt>
    <dgm:pt modelId="{D72853B9-FC5F-4999-85EE-5D51635B6DE5}" type="pres">
      <dgm:prSet presAssocID="{D18523A6-9921-43CE-98CA-D0F647C09890}" presName="connTx" presStyleLbl="parChTrans1D3" presStyleIdx="1" presStyleCnt="4"/>
      <dgm:spPr/>
    </dgm:pt>
    <dgm:pt modelId="{DDF718A0-E961-414F-BA2A-053B076BDF8B}" type="pres">
      <dgm:prSet presAssocID="{67271186-AE52-4D5B-A3EB-195A4DCF907B}" presName="root2" presStyleCnt="0"/>
      <dgm:spPr/>
    </dgm:pt>
    <dgm:pt modelId="{DA3714A1-194F-45BF-8CA2-C35741B48FC7}" type="pres">
      <dgm:prSet presAssocID="{67271186-AE52-4D5B-A3EB-195A4DCF907B}" presName="LevelTwoTextNode" presStyleLbl="node3" presStyleIdx="1" presStyleCnt="4">
        <dgm:presLayoutVars>
          <dgm:chPref val="3"/>
        </dgm:presLayoutVars>
      </dgm:prSet>
      <dgm:spPr/>
    </dgm:pt>
    <dgm:pt modelId="{62575216-CC73-4B06-8260-4D3ECC0D3269}" type="pres">
      <dgm:prSet presAssocID="{67271186-AE52-4D5B-A3EB-195A4DCF907B}" presName="level3hierChild" presStyleCnt="0"/>
      <dgm:spPr/>
    </dgm:pt>
    <dgm:pt modelId="{AEE5492E-D19A-458C-A665-42C3A8B2BBDA}" type="pres">
      <dgm:prSet presAssocID="{E47EF96F-6629-493F-B170-B72364C331DB}" presName="conn2-1" presStyleLbl="parChTrans1D2" presStyleIdx="2" presStyleCnt="4"/>
      <dgm:spPr/>
    </dgm:pt>
    <dgm:pt modelId="{C005BBE7-0EB2-4347-A36C-3C70ACE10941}" type="pres">
      <dgm:prSet presAssocID="{E47EF96F-6629-493F-B170-B72364C331DB}" presName="connTx" presStyleLbl="parChTrans1D2" presStyleIdx="2" presStyleCnt="4"/>
      <dgm:spPr/>
    </dgm:pt>
    <dgm:pt modelId="{6A210203-837A-4215-80D3-1FFB611DA982}" type="pres">
      <dgm:prSet presAssocID="{E917255D-38C9-4121-B62A-C2D6C78D3EB1}" presName="root2" presStyleCnt="0"/>
      <dgm:spPr/>
    </dgm:pt>
    <dgm:pt modelId="{A3F67EC9-EEB2-420B-8BBD-9AF8471D3816}" type="pres">
      <dgm:prSet presAssocID="{E917255D-38C9-4121-B62A-C2D6C78D3EB1}" presName="LevelTwoTextNode" presStyleLbl="node2" presStyleIdx="2" presStyleCnt="4">
        <dgm:presLayoutVars>
          <dgm:chPref val="3"/>
        </dgm:presLayoutVars>
      </dgm:prSet>
      <dgm:spPr/>
    </dgm:pt>
    <dgm:pt modelId="{71F1C99D-2FFF-472A-AD1A-687252BEAC3D}" type="pres">
      <dgm:prSet presAssocID="{E917255D-38C9-4121-B62A-C2D6C78D3EB1}" presName="level3hierChild" presStyleCnt="0"/>
      <dgm:spPr/>
    </dgm:pt>
    <dgm:pt modelId="{1837D5FF-423D-45AF-99EA-71AE13FDBE47}" type="pres">
      <dgm:prSet presAssocID="{2F3CB8B3-3378-4C66-BA8A-4833DC0CF79A}" presName="conn2-1" presStyleLbl="parChTrans1D3" presStyleIdx="2" presStyleCnt="4"/>
      <dgm:spPr/>
    </dgm:pt>
    <dgm:pt modelId="{D9BEBCC7-746C-4C79-BE6D-F3010164C635}" type="pres">
      <dgm:prSet presAssocID="{2F3CB8B3-3378-4C66-BA8A-4833DC0CF79A}" presName="connTx" presStyleLbl="parChTrans1D3" presStyleIdx="2" presStyleCnt="4"/>
      <dgm:spPr/>
    </dgm:pt>
    <dgm:pt modelId="{480850BA-CD72-4E8D-92B1-EAF2D3F65FCB}" type="pres">
      <dgm:prSet presAssocID="{FB404FDE-38B6-4EF6-AC1D-A75AE63C58FD}" presName="root2" presStyleCnt="0"/>
      <dgm:spPr/>
    </dgm:pt>
    <dgm:pt modelId="{AF7BAAFE-EF84-4B21-97F5-D061A6882357}" type="pres">
      <dgm:prSet presAssocID="{FB404FDE-38B6-4EF6-AC1D-A75AE63C58FD}" presName="LevelTwoTextNode" presStyleLbl="node3" presStyleIdx="2" presStyleCnt="4">
        <dgm:presLayoutVars>
          <dgm:chPref val="3"/>
        </dgm:presLayoutVars>
      </dgm:prSet>
      <dgm:spPr/>
    </dgm:pt>
    <dgm:pt modelId="{B6E3867F-2D0D-4008-996E-DB4CD432869B}" type="pres">
      <dgm:prSet presAssocID="{FB404FDE-38B6-4EF6-AC1D-A75AE63C58FD}" presName="level3hierChild" presStyleCnt="0"/>
      <dgm:spPr/>
    </dgm:pt>
    <dgm:pt modelId="{4A23A59E-227E-4A49-A321-F82C903E2712}" type="pres">
      <dgm:prSet presAssocID="{4C4785B0-E222-4213-961C-6A7E844C0B64}" presName="conn2-1" presStyleLbl="parChTrans1D2" presStyleIdx="3" presStyleCnt="4"/>
      <dgm:spPr/>
    </dgm:pt>
    <dgm:pt modelId="{EBF455AB-A31F-4B04-8B83-869C351084DF}" type="pres">
      <dgm:prSet presAssocID="{4C4785B0-E222-4213-961C-6A7E844C0B64}" presName="connTx" presStyleLbl="parChTrans1D2" presStyleIdx="3" presStyleCnt="4"/>
      <dgm:spPr/>
    </dgm:pt>
    <dgm:pt modelId="{94B8F081-C2FD-4B20-BA1F-11750EBE8CCE}" type="pres">
      <dgm:prSet presAssocID="{06AD79B5-954C-4697-AD7D-5A1352BE53CB}" presName="root2" presStyleCnt="0"/>
      <dgm:spPr/>
    </dgm:pt>
    <dgm:pt modelId="{4706F7E6-72E4-4FF1-9C83-5158EDEBBC64}" type="pres">
      <dgm:prSet presAssocID="{06AD79B5-954C-4697-AD7D-5A1352BE53CB}" presName="LevelTwoTextNode" presStyleLbl="node2" presStyleIdx="3" presStyleCnt="4">
        <dgm:presLayoutVars>
          <dgm:chPref val="3"/>
        </dgm:presLayoutVars>
      </dgm:prSet>
      <dgm:spPr/>
    </dgm:pt>
    <dgm:pt modelId="{7646C4A1-6F08-4876-B9F4-056D3BB5B2A0}" type="pres">
      <dgm:prSet presAssocID="{06AD79B5-954C-4697-AD7D-5A1352BE53CB}" presName="level3hierChild" presStyleCnt="0"/>
      <dgm:spPr/>
    </dgm:pt>
    <dgm:pt modelId="{A691FBFF-6142-408E-AEED-7D76208BDB2D}" type="pres">
      <dgm:prSet presAssocID="{307C9B87-5083-4A6B-883D-902415693D63}" presName="conn2-1" presStyleLbl="parChTrans1D3" presStyleIdx="3" presStyleCnt="4"/>
      <dgm:spPr/>
    </dgm:pt>
    <dgm:pt modelId="{30E471D9-8948-4D3F-A89A-A6BC6F6DAD22}" type="pres">
      <dgm:prSet presAssocID="{307C9B87-5083-4A6B-883D-902415693D63}" presName="connTx" presStyleLbl="parChTrans1D3" presStyleIdx="3" presStyleCnt="4"/>
      <dgm:spPr/>
    </dgm:pt>
    <dgm:pt modelId="{17675A15-B04D-469F-B4AE-2288D359430E}" type="pres">
      <dgm:prSet presAssocID="{9BE18F4D-146A-48FD-BA75-4DEED6216BB7}" presName="root2" presStyleCnt="0"/>
      <dgm:spPr/>
    </dgm:pt>
    <dgm:pt modelId="{5625624E-DD1F-4F5D-A8FD-7B91B57CFB90}" type="pres">
      <dgm:prSet presAssocID="{9BE18F4D-146A-48FD-BA75-4DEED6216BB7}" presName="LevelTwoTextNode" presStyleLbl="node3" presStyleIdx="3" presStyleCnt="4">
        <dgm:presLayoutVars>
          <dgm:chPref val="3"/>
        </dgm:presLayoutVars>
      </dgm:prSet>
      <dgm:spPr/>
    </dgm:pt>
    <dgm:pt modelId="{503A6EDB-5FF5-4B70-89E8-7DF1329D75D6}" type="pres">
      <dgm:prSet presAssocID="{9BE18F4D-146A-48FD-BA75-4DEED6216BB7}" presName="level3hierChild" presStyleCnt="0"/>
      <dgm:spPr/>
    </dgm:pt>
  </dgm:ptLst>
  <dgm:cxnLst>
    <dgm:cxn modelId="{B963E801-C32D-416B-89A7-9297D787F3F1}" srcId="{06AD79B5-954C-4697-AD7D-5A1352BE53CB}" destId="{9BE18F4D-146A-48FD-BA75-4DEED6216BB7}" srcOrd="0" destOrd="0" parTransId="{307C9B87-5083-4A6B-883D-902415693D63}" sibTransId="{EBF230A3-3AE4-4C6D-A029-B80519B43A1A}"/>
    <dgm:cxn modelId="{2E831608-770B-44BF-8366-19BF0EC0FC1B}" type="presOf" srcId="{EAA2A505-26C1-4144-9DF4-640DA2A354C9}" destId="{68249C53-8625-4C43-9FAB-D7EA5CFDB135}" srcOrd="1" destOrd="0" presId="urn:microsoft.com/office/officeart/2005/8/layout/hierarchy2"/>
    <dgm:cxn modelId="{EAE4C908-E323-49CB-88A5-ED832A3F4CC9}" srcId="{E917255D-38C9-4121-B62A-C2D6C78D3EB1}" destId="{FB404FDE-38B6-4EF6-AC1D-A75AE63C58FD}" srcOrd="0" destOrd="0" parTransId="{2F3CB8B3-3378-4C66-BA8A-4833DC0CF79A}" sibTransId="{A8D59698-515C-466F-B869-BEC78D603601}"/>
    <dgm:cxn modelId="{A657450D-1C37-4597-BCBE-9A5BE5451E86}" type="presOf" srcId="{E47EF96F-6629-493F-B170-B72364C331DB}" destId="{AEE5492E-D19A-458C-A665-42C3A8B2BBDA}" srcOrd="0" destOrd="0" presId="urn:microsoft.com/office/officeart/2005/8/layout/hierarchy2"/>
    <dgm:cxn modelId="{26BF3510-A202-4296-9D7B-1F3ED3432A9A}" type="presOf" srcId="{307C9B87-5083-4A6B-883D-902415693D63}" destId="{30E471D9-8948-4D3F-A89A-A6BC6F6DAD22}" srcOrd="1" destOrd="0" presId="urn:microsoft.com/office/officeart/2005/8/layout/hierarchy2"/>
    <dgm:cxn modelId="{7AFAAB27-1E15-4E7F-932F-E53E966272EC}" type="presOf" srcId="{E47EF96F-6629-493F-B170-B72364C331DB}" destId="{C005BBE7-0EB2-4347-A36C-3C70ACE10941}" srcOrd="1" destOrd="0" presId="urn:microsoft.com/office/officeart/2005/8/layout/hierarchy2"/>
    <dgm:cxn modelId="{FED33233-8130-46E2-9E55-9384D066273F}" srcId="{7A552CDC-3470-4147-8A0C-A30637EFD5D1}" destId="{67271186-AE52-4D5B-A3EB-195A4DCF907B}" srcOrd="0" destOrd="0" parTransId="{D18523A6-9921-43CE-98CA-D0F647C09890}" sibTransId="{42960B85-17BE-4885-80C6-B5B7A77F9703}"/>
    <dgm:cxn modelId="{8066B935-DD43-4B61-867A-03FA72E66FDA}" type="presOf" srcId="{7A552CDC-3470-4147-8A0C-A30637EFD5D1}" destId="{5B36DFEB-F89C-4C69-AC66-1B6704A22163}" srcOrd="0" destOrd="0" presId="urn:microsoft.com/office/officeart/2005/8/layout/hierarchy2"/>
    <dgm:cxn modelId="{F316163F-AE87-47A0-9E09-3E9BA8FC3B64}" type="presOf" srcId="{E917255D-38C9-4121-B62A-C2D6C78D3EB1}" destId="{A3F67EC9-EEB2-420B-8BBD-9AF8471D3816}" srcOrd="0" destOrd="0" presId="urn:microsoft.com/office/officeart/2005/8/layout/hierarchy2"/>
    <dgm:cxn modelId="{BD947E41-31E0-4F84-8441-994B01BE7E7B}" type="presOf" srcId="{2F3CB8B3-3378-4C66-BA8A-4833DC0CF79A}" destId="{1837D5FF-423D-45AF-99EA-71AE13FDBE47}" srcOrd="0" destOrd="0" presId="urn:microsoft.com/office/officeart/2005/8/layout/hierarchy2"/>
    <dgm:cxn modelId="{05353F43-6371-4C8A-8CEE-70EE6FA20A5F}" type="presOf" srcId="{36CD3608-E399-402B-84FE-176165063640}" destId="{705D8432-6C79-4EB9-A6DA-A619F18AD309}" srcOrd="1" destOrd="0" presId="urn:microsoft.com/office/officeart/2005/8/layout/hierarchy2"/>
    <dgm:cxn modelId="{4BFFAB43-B807-41FC-BBED-1A6F0A8756BB}" type="presOf" srcId="{F9398E1F-65AD-4590-B415-651EB7CF901A}" destId="{48FC4062-EE36-4BA5-9710-0E86F9E8FED5}" srcOrd="0" destOrd="0" presId="urn:microsoft.com/office/officeart/2005/8/layout/hierarchy2"/>
    <dgm:cxn modelId="{8650B363-9F81-474B-8B7B-26D05B5AAA0A}" srcId="{64C011AE-EF56-4DC3-BDBF-5DA2E6EA29C3}" destId="{06AD79B5-954C-4697-AD7D-5A1352BE53CB}" srcOrd="3" destOrd="0" parTransId="{4C4785B0-E222-4213-961C-6A7E844C0B64}" sibTransId="{5BCD76D1-053E-4D05-A2C6-2AF3EE0B1522}"/>
    <dgm:cxn modelId="{D296016C-1524-40C3-A8E3-DF5D06F94CBC}" type="presOf" srcId="{4FCED4BF-AD5C-49C0-B26A-15AA3D03C800}" destId="{CDC57F9E-4607-46D4-8655-9FBC9ADC38B7}" srcOrd="1" destOrd="0" presId="urn:microsoft.com/office/officeart/2005/8/layout/hierarchy2"/>
    <dgm:cxn modelId="{68934F4E-DD87-46AC-8340-DF771AC05CD4}" type="presOf" srcId="{2F3CB8B3-3378-4C66-BA8A-4833DC0CF79A}" destId="{D9BEBCC7-746C-4C79-BE6D-F3010164C635}" srcOrd="1" destOrd="0" presId="urn:microsoft.com/office/officeart/2005/8/layout/hierarchy2"/>
    <dgm:cxn modelId="{E470BB5A-8EF6-42D3-A61D-6C7A3A5097C9}" type="presOf" srcId="{4C4785B0-E222-4213-961C-6A7E844C0B64}" destId="{EBF455AB-A31F-4B04-8B83-869C351084DF}" srcOrd="1" destOrd="0" presId="urn:microsoft.com/office/officeart/2005/8/layout/hierarchy2"/>
    <dgm:cxn modelId="{51F2187B-4604-4C66-812C-73B62A5D3412}" srcId="{64C011AE-EF56-4DC3-BDBF-5DA2E6EA29C3}" destId="{7A552CDC-3470-4147-8A0C-A30637EFD5D1}" srcOrd="1" destOrd="0" parTransId="{EAA2A505-26C1-4144-9DF4-640DA2A354C9}" sibTransId="{80D60173-5C9D-43FA-BCD6-16084820ABA7}"/>
    <dgm:cxn modelId="{CAC92A80-7CB3-4293-A1A0-10C8ADAB9BCC}" type="presOf" srcId="{4C4785B0-E222-4213-961C-6A7E844C0B64}" destId="{4A23A59E-227E-4A49-A321-F82C903E2712}" srcOrd="0" destOrd="0" presId="urn:microsoft.com/office/officeart/2005/8/layout/hierarchy2"/>
    <dgm:cxn modelId="{6199B382-E981-4856-9F3A-CED263FDD9BE}" srcId="{64C011AE-EF56-4DC3-BDBF-5DA2E6EA29C3}" destId="{F9398E1F-65AD-4590-B415-651EB7CF901A}" srcOrd="0" destOrd="0" parTransId="{36CD3608-E399-402B-84FE-176165063640}" sibTransId="{2234F3BA-2A4C-4AB3-9B4A-F3F2F9E3AD71}"/>
    <dgm:cxn modelId="{4BDBC7A9-8486-4145-B04D-53D57B706F4C}" type="presOf" srcId="{EAA2A505-26C1-4144-9DF4-640DA2A354C9}" destId="{4641DD50-0D24-48C1-9703-1B1C013FD665}" srcOrd="0" destOrd="0" presId="urn:microsoft.com/office/officeart/2005/8/layout/hierarchy2"/>
    <dgm:cxn modelId="{C1402AAE-79DB-4335-A9CB-BF4BA358412D}" srcId="{64C011AE-EF56-4DC3-BDBF-5DA2E6EA29C3}" destId="{E917255D-38C9-4121-B62A-C2D6C78D3EB1}" srcOrd="2" destOrd="0" parTransId="{E47EF96F-6629-493F-B170-B72364C331DB}" sibTransId="{0DD10D50-BE4B-44C8-ADDE-7A0E2050E070}"/>
    <dgm:cxn modelId="{B5EAC2B0-59FC-483A-A903-2DB8913C5707}" type="presOf" srcId="{2B48D701-6E27-4F2B-972E-3DEDF0612009}" destId="{51AF9AA7-11E9-40FB-8953-A70D50F6B943}" srcOrd="0" destOrd="0" presId="urn:microsoft.com/office/officeart/2005/8/layout/hierarchy2"/>
    <dgm:cxn modelId="{C447D3B7-EA70-4559-9336-CF4E9AB0F4A8}" type="presOf" srcId="{64C011AE-EF56-4DC3-BDBF-5DA2E6EA29C3}" destId="{68BA9E70-EDA7-4EDD-BB77-10E85C60D73A}" srcOrd="0" destOrd="0" presId="urn:microsoft.com/office/officeart/2005/8/layout/hierarchy2"/>
    <dgm:cxn modelId="{B5079EB8-41A5-4BD5-A33F-12983D8EC243}" type="presOf" srcId="{4FCED4BF-AD5C-49C0-B26A-15AA3D03C800}" destId="{5F163212-FF47-405A-B003-FFEC2EAC1689}" srcOrd="0" destOrd="0" presId="urn:microsoft.com/office/officeart/2005/8/layout/hierarchy2"/>
    <dgm:cxn modelId="{75D74CBC-910D-496C-96EC-251191DD1315}" type="presOf" srcId="{307C9B87-5083-4A6B-883D-902415693D63}" destId="{A691FBFF-6142-408E-AEED-7D76208BDB2D}" srcOrd="0" destOrd="0" presId="urn:microsoft.com/office/officeart/2005/8/layout/hierarchy2"/>
    <dgm:cxn modelId="{5DCD68C0-135E-461F-BD4E-9D3A9B69FECE}" type="presOf" srcId="{9BE18F4D-146A-48FD-BA75-4DEED6216BB7}" destId="{5625624E-DD1F-4F5D-A8FD-7B91B57CFB90}" srcOrd="0" destOrd="0" presId="urn:microsoft.com/office/officeart/2005/8/layout/hierarchy2"/>
    <dgm:cxn modelId="{A5BECFC3-6288-4D89-BFC8-AC90CEF1354A}" type="presOf" srcId="{D18523A6-9921-43CE-98CA-D0F647C09890}" destId="{D72853B9-FC5F-4999-85EE-5D51635B6DE5}" srcOrd="1" destOrd="0" presId="urn:microsoft.com/office/officeart/2005/8/layout/hierarchy2"/>
    <dgm:cxn modelId="{19E002C9-583E-4EEF-B7B5-2F28EC1B9377}" type="presOf" srcId="{B53128D4-3832-4678-A199-86BF5C540896}" destId="{5769B82C-8098-4F15-82D9-3FD590E29AE2}" srcOrd="0" destOrd="0" presId="urn:microsoft.com/office/officeart/2005/8/layout/hierarchy2"/>
    <dgm:cxn modelId="{E27F27D6-A804-47E8-B541-BF438141D63F}" type="presOf" srcId="{36CD3608-E399-402B-84FE-176165063640}" destId="{75254CEE-7B93-4500-8CF9-8C5B2BC08C0C}" srcOrd="0" destOrd="0" presId="urn:microsoft.com/office/officeart/2005/8/layout/hierarchy2"/>
    <dgm:cxn modelId="{3EF5D5E0-DF72-4523-855C-7D5D0815AE78}" srcId="{F9398E1F-65AD-4590-B415-651EB7CF901A}" destId="{2B48D701-6E27-4F2B-972E-3DEDF0612009}" srcOrd="0" destOrd="0" parTransId="{4FCED4BF-AD5C-49C0-B26A-15AA3D03C800}" sibTransId="{52F35988-98A5-432D-BDE0-779FC80BF95A}"/>
    <dgm:cxn modelId="{BD3B96E6-C80C-4A28-AEA7-7B7C1C756523}" type="presOf" srcId="{FB404FDE-38B6-4EF6-AC1D-A75AE63C58FD}" destId="{AF7BAAFE-EF84-4B21-97F5-D061A6882357}" srcOrd="0" destOrd="0" presId="urn:microsoft.com/office/officeart/2005/8/layout/hierarchy2"/>
    <dgm:cxn modelId="{3E9773E9-94D9-49E9-B8D0-6D40E0A341DE}" type="presOf" srcId="{D18523A6-9921-43CE-98CA-D0F647C09890}" destId="{C82B1137-9AC8-4641-95D8-8C7C34E44290}" srcOrd="0" destOrd="0" presId="urn:microsoft.com/office/officeart/2005/8/layout/hierarchy2"/>
    <dgm:cxn modelId="{D39E90EC-F5E5-4B2D-8033-EFC522CF2E2A}" srcId="{B53128D4-3832-4678-A199-86BF5C540896}" destId="{64C011AE-EF56-4DC3-BDBF-5DA2E6EA29C3}" srcOrd="0" destOrd="0" parTransId="{EF083974-CB4E-4CE8-B4F4-72F3BF3B4AFA}" sibTransId="{E8B462CD-5DB0-47E9-9A9B-569328C253A7}"/>
    <dgm:cxn modelId="{F00BB5F5-134A-44AD-AFAA-C2E03FC56DBD}" type="presOf" srcId="{06AD79B5-954C-4697-AD7D-5A1352BE53CB}" destId="{4706F7E6-72E4-4FF1-9C83-5158EDEBBC64}" srcOrd="0" destOrd="0" presId="urn:microsoft.com/office/officeart/2005/8/layout/hierarchy2"/>
    <dgm:cxn modelId="{FE59C7FB-91A0-41A8-A722-5827F2E226EE}" type="presOf" srcId="{67271186-AE52-4D5B-A3EB-195A4DCF907B}" destId="{DA3714A1-194F-45BF-8CA2-C35741B48FC7}" srcOrd="0" destOrd="0" presId="urn:microsoft.com/office/officeart/2005/8/layout/hierarchy2"/>
    <dgm:cxn modelId="{3FDE8CE8-130F-4CF0-9268-FEBD6DAA9727}" type="presParOf" srcId="{5769B82C-8098-4F15-82D9-3FD590E29AE2}" destId="{AAC35EDB-7F2F-4CDA-A9E2-6832AF95E6C7}" srcOrd="0" destOrd="0" presId="urn:microsoft.com/office/officeart/2005/8/layout/hierarchy2"/>
    <dgm:cxn modelId="{60F97457-D2A7-4A79-9F18-680A83216D76}" type="presParOf" srcId="{AAC35EDB-7F2F-4CDA-A9E2-6832AF95E6C7}" destId="{68BA9E70-EDA7-4EDD-BB77-10E85C60D73A}" srcOrd="0" destOrd="0" presId="urn:microsoft.com/office/officeart/2005/8/layout/hierarchy2"/>
    <dgm:cxn modelId="{13CD3EC3-BF50-4537-A3DA-87F04DD47452}" type="presParOf" srcId="{AAC35EDB-7F2F-4CDA-A9E2-6832AF95E6C7}" destId="{C33B2879-AB63-4FA6-A5AF-43B3F6120DA0}" srcOrd="1" destOrd="0" presId="urn:microsoft.com/office/officeart/2005/8/layout/hierarchy2"/>
    <dgm:cxn modelId="{3E8C35E2-7562-4E64-A359-5F76216FC12F}" type="presParOf" srcId="{C33B2879-AB63-4FA6-A5AF-43B3F6120DA0}" destId="{75254CEE-7B93-4500-8CF9-8C5B2BC08C0C}" srcOrd="0" destOrd="0" presId="urn:microsoft.com/office/officeart/2005/8/layout/hierarchy2"/>
    <dgm:cxn modelId="{0E99F909-DE87-4991-8157-A2485C7B2280}" type="presParOf" srcId="{75254CEE-7B93-4500-8CF9-8C5B2BC08C0C}" destId="{705D8432-6C79-4EB9-A6DA-A619F18AD309}" srcOrd="0" destOrd="0" presId="urn:microsoft.com/office/officeart/2005/8/layout/hierarchy2"/>
    <dgm:cxn modelId="{311692F5-AC8C-4C80-BE62-9F0745567C4B}" type="presParOf" srcId="{C33B2879-AB63-4FA6-A5AF-43B3F6120DA0}" destId="{09FFDAD3-AB93-4A4E-9C92-FAFC756796E9}" srcOrd="1" destOrd="0" presId="urn:microsoft.com/office/officeart/2005/8/layout/hierarchy2"/>
    <dgm:cxn modelId="{5F16F365-0DFF-48C0-8211-8E96E9AA7F1D}" type="presParOf" srcId="{09FFDAD3-AB93-4A4E-9C92-FAFC756796E9}" destId="{48FC4062-EE36-4BA5-9710-0E86F9E8FED5}" srcOrd="0" destOrd="0" presId="urn:microsoft.com/office/officeart/2005/8/layout/hierarchy2"/>
    <dgm:cxn modelId="{04C3B107-0A93-4D15-BF70-126D90DB9480}" type="presParOf" srcId="{09FFDAD3-AB93-4A4E-9C92-FAFC756796E9}" destId="{BDB3C6F8-A808-4525-ABC0-E32CACBDD359}" srcOrd="1" destOrd="0" presId="urn:microsoft.com/office/officeart/2005/8/layout/hierarchy2"/>
    <dgm:cxn modelId="{CCD1E916-74C6-4BAF-961B-A6D9414C3C39}" type="presParOf" srcId="{BDB3C6F8-A808-4525-ABC0-E32CACBDD359}" destId="{5F163212-FF47-405A-B003-FFEC2EAC1689}" srcOrd="0" destOrd="0" presId="urn:microsoft.com/office/officeart/2005/8/layout/hierarchy2"/>
    <dgm:cxn modelId="{86E5C0C9-DD17-4467-B026-11C9311FD594}" type="presParOf" srcId="{5F163212-FF47-405A-B003-FFEC2EAC1689}" destId="{CDC57F9E-4607-46D4-8655-9FBC9ADC38B7}" srcOrd="0" destOrd="0" presId="urn:microsoft.com/office/officeart/2005/8/layout/hierarchy2"/>
    <dgm:cxn modelId="{498F88AE-2C05-4B86-8006-599C2EE1841B}" type="presParOf" srcId="{BDB3C6F8-A808-4525-ABC0-E32CACBDD359}" destId="{8C304178-9CED-4010-B1C7-A016FA570A6B}" srcOrd="1" destOrd="0" presId="urn:microsoft.com/office/officeart/2005/8/layout/hierarchy2"/>
    <dgm:cxn modelId="{264BE4DF-3912-43CF-AF89-4AE03F5BD1E3}" type="presParOf" srcId="{8C304178-9CED-4010-B1C7-A016FA570A6B}" destId="{51AF9AA7-11E9-40FB-8953-A70D50F6B943}" srcOrd="0" destOrd="0" presId="urn:microsoft.com/office/officeart/2005/8/layout/hierarchy2"/>
    <dgm:cxn modelId="{50C62FBE-8BF1-4409-AEB6-46F0EE9DB020}" type="presParOf" srcId="{8C304178-9CED-4010-B1C7-A016FA570A6B}" destId="{B9C42EE5-07EA-471C-81F7-504B623BC9EA}" srcOrd="1" destOrd="0" presId="urn:microsoft.com/office/officeart/2005/8/layout/hierarchy2"/>
    <dgm:cxn modelId="{3B567D56-05C4-4E38-AFD2-80355FB2B329}" type="presParOf" srcId="{C33B2879-AB63-4FA6-A5AF-43B3F6120DA0}" destId="{4641DD50-0D24-48C1-9703-1B1C013FD665}" srcOrd="2" destOrd="0" presId="urn:microsoft.com/office/officeart/2005/8/layout/hierarchy2"/>
    <dgm:cxn modelId="{405F2CA6-AF10-4E39-A52B-1F90353E7221}" type="presParOf" srcId="{4641DD50-0D24-48C1-9703-1B1C013FD665}" destId="{68249C53-8625-4C43-9FAB-D7EA5CFDB135}" srcOrd="0" destOrd="0" presId="urn:microsoft.com/office/officeart/2005/8/layout/hierarchy2"/>
    <dgm:cxn modelId="{D4D058A2-E0E8-4020-8657-20D919CDDC7E}" type="presParOf" srcId="{C33B2879-AB63-4FA6-A5AF-43B3F6120DA0}" destId="{B4D513FE-0124-4847-A4AC-CF844F791C1E}" srcOrd="3" destOrd="0" presId="urn:microsoft.com/office/officeart/2005/8/layout/hierarchy2"/>
    <dgm:cxn modelId="{0D0E5F09-BFE4-43BA-8D79-B0EEEDFE4AF7}" type="presParOf" srcId="{B4D513FE-0124-4847-A4AC-CF844F791C1E}" destId="{5B36DFEB-F89C-4C69-AC66-1B6704A22163}" srcOrd="0" destOrd="0" presId="urn:microsoft.com/office/officeart/2005/8/layout/hierarchy2"/>
    <dgm:cxn modelId="{0B5FD2EE-BDF0-44B5-B70F-639DF9FF2B3A}" type="presParOf" srcId="{B4D513FE-0124-4847-A4AC-CF844F791C1E}" destId="{FCFC4629-2335-41AF-9F0A-864659A14A84}" srcOrd="1" destOrd="0" presId="urn:microsoft.com/office/officeart/2005/8/layout/hierarchy2"/>
    <dgm:cxn modelId="{A6038D12-B531-47C7-8995-BA2B1483CC11}" type="presParOf" srcId="{FCFC4629-2335-41AF-9F0A-864659A14A84}" destId="{C82B1137-9AC8-4641-95D8-8C7C34E44290}" srcOrd="0" destOrd="0" presId="urn:microsoft.com/office/officeart/2005/8/layout/hierarchy2"/>
    <dgm:cxn modelId="{22617F38-6A7E-4C92-ACEC-F82B6717B163}" type="presParOf" srcId="{C82B1137-9AC8-4641-95D8-8C7C34E44290}" destId="{D72853B9-FC5F-4999-85EE-5D51635B6DE5}" srcOrd="0" destOrd="0" presId="urn:microsoft.com/office/officeart/2005/8/layout/hierarchy2"/>
    <dgm:cxn modelId="{59BE6CCD-86A5-4CFD-B233-486B476FCB19}" type="presParOf" srcId="{FCFC4629-2335-41AF-9F0A-864659A14A84}" destId="{DDF718A0-E961-414F-BA2A-053B076BDF8B}" srcOrd="1" destOrd="0" presId="urn:microsoft.com/office/officeart/2005/8/layout/hierarchy2"/>
    <dgm:cxn modelId="{530E291F-ECE9-4D1D-99CB-EA4836FAC617}" type="presParOf" srcId="{DDF718A0-E961-414F-BA2A-053B076BDF8B}" destId="{DA3714A1-194F-45BF-8CA2-C35741B48FC7}" srcOrd="0" destOrd="0" presId="urn:microsoft.com/office/officeart/2005/8/layout/hierarchy2"/>
    <dgm:cxn modelId="{6B3E63B8-9420-442E-B6FD-B74FC1A7842F}" type="presParOf" srcId="{DDF718A0-E961-414F-BA2A-053B076BDF8B}" destId="{62575216-CC73-4B06-8260-4D3ECC0D3269}" srcOrd="1" destOrd="0" presId="urn:microsoft.com/office/officeart/2005/8/layout/hierarchy2"/>
    <dgm:cxn modelId="{AFFA7065-6818-487A-92C9-10A01571962A}" type="presParOf" srcId="{C33B2879-AB63-4FA6-A5AF-43B3F6120DA0}" destId="{AEE5492E-D19A-458C-A665-42C3A8B2BBDA}" srcOrd="4" destOrd="0" presId="urn:microsoft.com/office/officeart/2005/8/layout/hierarchy2"/>
    <dgm:cxn modelId="{77F80BB1-2886-40D7-B237-E75322B20DA6}" type="presParOf" srcId="{AEE5492E-D19A-458C-A665-42C3A8B2BBDA}" destId="{C005BBE7-0EB2-4347-A36C-3C70ACE10941}" srcOrd="0" destOrd="0" presId="urn:microsoft.com/office/officeart/2005/8/layout/hierarchy2"/>
    <dgm:cxn modelId="{B6D99B1E-2682-4585-BAD7-96098E02CA34}" type="presParOf" srcId="{C33B2879-AB63-4FA6-A5AF-43B3F6120DA0}" destId="{6A210203-837A-4215-80D3-1FFB611DA982}" srcOrd="5" destOrd="0" presId="urn:microsoft.com/office/officeart/2005/8/layout/hierarchy2"/>
    <dgm:cxn modelId="{F27063E8-2D52-4600-A993-AE69CA44EF62}" type="presParOf" srcId="{6A210203-837A-4215-80D3-1FFB611DA982}" destId="{A3F67EC9-EEB2-420B-8BBD-9AF8471D3816}" srcOrd="0" destOrd="0" presId="urn:microsoft.com/office/officeart/2005/8/layout/hierarchy2"/>
    <dgm:cxn modelId="{9EB0E95C-3D26-4AD3-87C0-080D98FB6F99}" type="presParOf" srcId="{6A210203-837A-4215-80D3-1FFB611DA982}" destId="{71F1C99D-2FFF-472A-AD1A-687252BEAC3D}" srcOrd="1" destOrd="0" presId="urn:microsoft.com/office/officeart/2005/8/layout/hierarchy2"/>
    <dgm:cxn modelId="{BA6F5C0F-CB0F-453C-8852-508E150CEBFF}" type="presParOf" srcId="{71F1C99D-2FFF-472A-AD1A-687252BEAC3D}" destId="{1837D5FF-423D-45AF-99EA-71AE13FDBE47}" srcOrd="0" destOrd="0" presId="urn:microsoft.com/office/officeart/2005/8/layout/hierarchy2"/>
    <dgm:cxn modelId="{40D64F08-2801-4A86-A84B-8B7739B588AA}" type="presParOf" srcId="{1837D5FF-423D-45AF-99EA-71AE13FDBE47}" destId="{D9BEBCC7-746C-4C79-BE6D-F3010164C635}" srcOrd="0" destOrd="0" presId="urn:microsoft.com/office/officeart/2005/8/layout/hierarchy2"/>
    <dgm:cxn modelId="{B991935D-A9CA-473C-9DA6-75579A7680E0}" type="presParOf" srcId="{71F1C99D-2FFF-472A-AD1A-687252BEAC3D}" destId="{480850BA-CD72-4E8D-92B1-EAF2D3F65FCB}" srcOrd="1" destOrd="0" presId="urn:microsoft.com/office/officeart/2005/8/layout/hierarchy2"/>
    <dgm:cxn modelId="{75E2B656-DA18-4C9D-8171-6F0C8A7938F9}" type="presParOf" srcId="{480850BA-CD72-4E8D-92B1-EAF2D3F65FCB}" destId="{AF7BAAFE-EF84-4B21-97F5-D061A6882357}" srcOrd="0" destOrd="0" presId="urn:microsoft.com/office/officeart/2005/8/layout/hierarchy2"/>
    <dgm:cxn modelId="{DD51A9F0-A83D-4CCD-B1DA-4506AB02775A}" type="presParOf" srcId="{480850BA-CD72-4E8D-92B1-EAF2D3F65FCB}" destId="{B6E3867F-2D0D-4008-996E-DB4CD432869B}" srcOrd="1" destOrd="0" presId="urn:microsoft.com/office/officeart/2005/8/layout/hierarchy2"/>
    <dgm:cxn modelId="{F9DBBD14-E002-44CC-891A-CFC574D5676B}" type="presParOf" srcId="{C33B2879-AB63-4FA6-A5AF-43B3F6120DA0}" destId="{4A23A59E-227E-4A49-A321-F82C903E2712}" srcOrd="6" destOrd="0" presId="urn:microsoft.com/office/officeart/2005/8/layout/hierarchy2"/>
    <dgm:cxn modelId="{00A0B2A4-4651-4529-953D-91FA292A1B89}" type="presParOf" srcId="{4A23A59E-227E-4A49-A321-F82C903E2712}" destId="{EBF455AB-A31F-4B04-8B83-869C351084DF}" srcOrd="0" destOrd="0" presId="urn:microsoft.com/office/officeart/2005/8/layout/hierarchy2"/>
    <dgm:cxn modelId="{74CE7062-5F49-4F0B-9C5C-954404265745}" type="presParOf" srcId="{C33B2879-AB63-4FA6-A5AF-43B3F6120DA0}" destId="{94B8F081-C2FD-4B20-BA1F-11750EBE8CCE}" srcOrd="7" destOrd="0" presId="urn:microsoft.com/office/officeart/2005/8/layout/hierarchy2"/>
    <dgm:cxn modelId="{845C7030-BEEE-4822-8B5D-BE6F77D23597}" type="presParOf" srcId="{94B8F081-C2FD-4B20-BA1F-11750EBE8CCE}" destId="{4706F7E6-72E4-4FF1-9C83-5158EDEBBC64}" srcOrd="0" destOrd="0" presId="urn:microsoft.com/office/officeart/2005/8/layout/hierarchy2"/>
    <dgm:cxn modelId="{253DE271-8FBA-4C97-92A9-A78E11ADF9A2}" type="presParOf" srcId="{94B8F081-C2FD-4B20-BA1F-11750EBE8CCE}" destId="{7646C4A1-6F08-4876-B9F4-056D3BB5B2A0}" srcOrd="1" destOrd="0" presId="urn:microsoft.com/office/officeart/2005/8/layout/hierarchy2"/>
    <dgm:cxn modelId="{696C56D4-4AB7-4470-8953-C0AC38E14445}" type="presParOf" srcId="{7646C4A1-6F08-4876-B9F4-056D3BB5B2A0}" destId="{A691FBFF-6142-408E-AEED-7D76208BDB2D}" srcOrd="0" destOrd="0" presId="urn:microsoft.com/office/officeart/2005/8/layout/hierarchy2"/>
    <dgm:cxn modelId="{05462E75-EF9E-47D3-AEB0-EACDAD422420}" type="presParOf" srcId="{A691FBFF-6142-408E-AEED-7D76208BDB2D}" destId="{30E471D9-8948-4D3F-A89A-A6BC6F6DAD22}" srcOrd="0" destOrd="0" presId="urn:microsoft.com/office/officeart/2005/8/layout/hierarchy2"/>
    <dgm:cxn modelId="{B6F1F735-8BCD-4846-B400-F6C04E9A22B0}" type="presParOf" srcId="{7646C4A1-6F08-4876-B9F4-056D3BB5B2A0}" destId="{17675A15-B04D-469F-B4AE-2288D359430E}" srcOrd="1" destOrd="0" presId="urn:microsoft.com/office/officeart/2005/8/layout/hierarchy2"/>
    <dgm:cxn modelId="{399752BD-7DEE-4AAB-8462-12138721731B}" type="presParOf" srcId="{17675A15-B04D-469F-B4AE-2288D359430E}" destId="{5625624E-DD1F-4F5D-A8FD-7B91B57CFB90}" srcOrd="0" destOrd="0" presId="urn:microsoft.com/office/officeart/2005/8/layout/hierarchy2"/>
    <dgm:cxn modelId="{93C38706-BDCA-43E7-9B1A-4FA8EE364B41}" type="presParOf" srcId="{17675A15-B04D-469F-B4AE-2288D359430E}" destId="{503A6EDB-5FF5-4B70-89E8-7DF1329D75D6}" srcOrd="1" destOrd="0" presId="urn:microsoft.com/office/officeart/2005/8/layout/hierarchy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E27E8-855C-4DCD-9369-2CB09D9AE3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BB2D8A-9AC6-40DF-93A5-EC806B37AB9C}">
      <dgm:prSet custT="1"/>
      <dgm:spPr>
        <a:solidFill>
          <a:srgbClr val="99CCFF"/>
        </a:solidFill>
      </dgm:spPr>
      <dgm:t>
        <a:bodyPr/>
        <a:lstStyle/>
        <a:p>
          <a:pPr algn="ctr" rtl="0"/>
          <a:r>
            <a:rPr lang="en-US" sz="2800" b="0" i="0" baseline="0" dirty="0">
              <a:solidFill>
                <a:schemeClr val="tx2">
                  <a:lumMod val="10000"/>
                </a:schemeClr>
              </a:solidFill>
              <a:latin typeface="Arial" panose="020B0604020202020204" pitchFamily="34" charset="0"/>
              <a:cs typeface="Arial" panose="020B0604020202020204" pitchFamily="34" charset="0"/>
            </a:rPr>
            <a:t>REQUIRED</a:t>
          </a:r>
          <a:endParaRPr lang="en-US" sz="2800" dirty="0">
            <a:solidFill>
              <a:schemeClr val="tx2">
                <a:lumMod val="10000"/>
              </a:schemeClr>
            </a:solidFill>
            <a:latin typeface="Arial" panose="020B0604020202020204" pitchFamily="34" charset="0"/>
            <a:cs typeface="Arial" panose="020B0604020202020204" pitchFamily="34" charset="0"/>
          </a:endParaRPr>
        </a:p>
      </dgm:t>
    </dgm:pt>
    <dgm:pt modelId="{406C13BF-B9E6-4B16-97C4-7FE02F6C09F5}" type="parTrans" cxnId="{B014697F-627B-45C6-8246-A4A1B9E3B79B}">
      <dgm:prSet/>
      <dgm:spPr/>
      <dgm:t>
        <a:bodyPr/>
        <a:lstStyle/>
        <a:p>
          <a:pPr algn="ctr"/>
          <a:endParaRPr lang="en-US" sz="1600">
            <a:solidFill>
              <a:schemeClr val="tx2">
                <a:lumMod val="10000"/>
              </a:schemeClr>
            </a:solidFill>
            <a:latin typeface="+mj-lt"/>
          </a:endParaRPr>
        </a:p>
      </dgm:t>
    </dgm:pt>
    <dgm:pt modelId="{B8F9F1A0-38A3-4B76-8912-A9D154AED6C9}" type="sibTrans" cxnId="{B014697F-627B-45C6-8246-A4A1B9E3B79B}">
      <dgm:prSet/>
      <dgm:spPr/>
      <dgm:t>
        <a:bodyPr/>
        <a:lstStyle/>
        <a:p>
          <a:pPr algn="ctr"/>
          <a:endParaRPr lang="en-US" sz="1600">
            <a:solidFill>
              <a:schemeClr val="tx2">
                <a:lumMod val="10000"/>
              </a:schemeClr>
            </a:solidFill>
            <a:latin typeface="+mj-lt"/>
          </a:endParaRPr>
        </a:p>
      </dgm:t>
    </dgm:pt>
    <dgm:pt modelId="{F8F348FD-5AA9-4210-942E-0D67FA184AC5}">
      <dgm:prSet custT="1"/>
      <dgm:spPr>
        <a:solidFill>
          <a:schemeClr val="bg2">
            <a:lumMod val="95000"/>
          </a:schemeClr>
        </a:solidFill>
      </dgm:spPr>
      <dgm:t>
        <a:bodyPr/>
        <a:lstStyle/>
        <a:p>
          <a:pPr algn="ctr" rtl="0"/>
          <a:r>
            <a:rPr lang="en-US" sz="1800" dirty="0">
              <a:solidFill>
                <a:schemeClr val="tx2">
                  <a:lumMod val="10000"/>
                </a:schemeClr>
              </a:solidFill>
              <a:latin typeface="Arial" panose="020B0604020202020204" pitchFamily="34" charset="0"/>
              <a:cs typeface="Arial" panose="020B0604020202020204" pitchFamily="34" charset="0"/>
            </a:rPr>
            <a:t>Section A</a:t>
          </a:r>
        </a:p>
      </dgm:t>
    </dgm:pt>
    <dgm:pt modelId="{44A96460-0902-48BF-AD78-4091F4CDEF42}" type="parTrans" cxnId="{10A5C2A5-9C07-46DB-9B02-CA668EF73311}">
      <dgm:prSet/>
      <dgm:spPr/>
      <dgm:t>
        <a:bodyPr/>
        <a:lstStyle/>
        <a:p>
          <a:pPr algn="ctr"/>
          <a:endParaRPr lang="en-US" sz="1600">
            <a:solidFill>
              <a:schemeClr val="tx2">
                <a:lumMod val="10000"/>
              </a:schemeClr>
            </a:solidFill>
            <a:latin typeface="+mj-lt"/>
          </a:endParaRPr>
        </a:p>
      </dgm:t>
    </dgm:pt>
    <dgm:pt modelId="{1007E30D-8331-4D27-8DBB-4867033C0445}" type="sibTrans" cxnId="{10A5C2A5-9C07-46DB-9B02-CA668EF73311}">
      <dgm:prSet/>
      <dgm:spPr/>
      <dgm:t>
        <a:bodyPr/>
        <a:lstStyle/>
        <a:p>
          <a:pPr algn="ctr"/>
          <a:endParaRPr lang="en-US" sz="1600">
            <a:solidFill>
              <a:schemeClr val="tx2">
                <a:lumMod val="10000"/>
              </a:schemeClr>
            </a:solidFill>
            <a:latin typeface="+mj-lt"/>
          </a:endParaRPr>
        </a:p>
      </dgm:t>
    </dgm:pt>
    <dgm:pt modelId="{8D186269-FDBB-4BF9-A33C-8A709C771FB4}">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3 Signatures: </a:t>
          </a:r>
        </a:p>
        <a:p>
          <a:pPr algn="l" rtl="0">
            <a:spcAft>
              <a:spcPts val="0"/>
            </a:spcAft>
          </a:pPr>
          <a:r>
            <a:rPr lang="en-US" sz="1200" b="0" i="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2) Witness</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dirty="0">
            <a:solidFill>
              <a:schemeClr val="tx2">
                <a:lumMod val="10000"/>
              </a:schemeClr>
            </a:solidFill>
            <a:latin typeface="Arial" panose="020B0604020202020204" pitchFamily="34" charset="0"/>
            <a:cs typeface="Arial" panose="020B0604020202020204" pitchFamily="34" charset="0"/>
          </a:endParaRPr>
        </a:p>
      </dgm:t>
    </dgm:pt>
    <dgm:pt modelId="{9C13AE0D-5099-417C-81F0-474CB02586DA}" type="parTrans" cxnId="{A271C171-DE69-4E1E-A4BB-D252C11676DE}">
      <dgm:prSet/>
      <dgm:spPr/>
      <dgm:t>
        <a:bodyPr/>
        <a:lstStyle/>
        <a:p>
          <a:pPr algn="ctr"/>
          <a:endParaRPr lang="en-US" sz="1600">
            <a:solidFill>
              <a:schemeClr val="tx2">
                <a:lumMod val="10000"/>
              </a:schemeClr>
            </a:solidFill>
            <a:latin typeface="+mj-lt"/>
          </a:endParaRPr>
        </a:p>
      </dgm:t>
    </dgm:pt>
    <dgm:pt modelId="{ACA0A3D2-478C-47D0-8F9F-E31E807F3F31}" type="sibTrans" cxnId="{A271C171-DE69-4E1E-A4BB-D252C11676DE}">
      <dgm:prSet/>
      <dgm:spPr/>
      <dgm:t>
        <a:bodyPr/>
        <a:lstStyle/>
        <a:p>
          <a:pPr algn="ctr"/>
          <a:endParaRPr lang="en-US" sz="1600">
            <a:solidFill>
              <a:schemeClr val="tx2">
                <a:lumMod val="10000"/>
              </a:schemeClr>
            </a:solidFill>
            <a:latin typeface="+mj-lt"/>
          </a:endParaRPr>
        </a:p>
      </dgm:t>
    </dgm:pt>
    <dgm:pt modelId="{5AAE0444-C313-4BB7-ABA9-A7B7B30BB3BC}">
      <dgm:prSet custT="1"/>
      <dgm:spPr>
        <a:solidFill>
          <a:schemeClr val="bg2">
            <a:lumMod val="95000"/>
          </a:schemeClr>
        </a:solidFill>
      </dgm:spPr>
      <dgm:t>
        <a:bodyPr/>
        <a:lstStyle/>
        <a:p>
          <a:pPr algn="ctr" rtl="0"/>
          <a:r>
            <a:rPr lang="en-US" sz="1600" b="0" i="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dirty="0">
              <a:solidFill>
                <a:schemeClr val="tx2">
                  <a:lumMod val="10000"/>
                </a:schemeClr>
              </a:solidFill>
              <a:latin typeface="Arial" panose="020B0604020202020204" pitchFamily="34" charset="0"/>
              <a:cs typeface="Arial" panose="020B0604020202020204" pitchFamily="34" charset="0"/>
            </a:rPr>
            <a:t> Information</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21131E5-4363-4900-A5CD-13778D5C6583}" type="parTrans" cxnId="{48FFF41A-4C60-493E-9038-1213C06D84B7}">
      <dgm:prSet/>
      <dgm:spPr/>
      <dgm:t>
        <a:bodyPr/>
        <a:lstStyle/>
        <a:p>
          <a:pPr algn="ctr"/>
          <a:endParaRPr lang="en-US" sz="1600">
            <a:latin typeface="+mj-lt"/>
          </a:endParaRPr>
        </a:p>
      </dgm:t>
    </dgm:pt>
    <dgm:pt modelId="{09FAD09B-34CD-4E27-9E29-021CEBDA68A3}" type="sibTrans" cxnId="{48FFF41A-4C60-493E-9038-1213C06D84B7}">
      <dgm:prSet/>
      <dgm:spPr/>
      <dgm:t>
        <a:bodyPr/>
        <a:lstStyle/>
        <a:p>
          <a:pPr algn="ctr"/>
          <a:endParaRPr lang="en-US" sz="1600">
            <a:latin typeface="+mj-lt"/>
          </a:endParaRPr>
        </a:p>
      </dgm:t>
    </dgm:pt>
    <dgm:pt modelId="{EEEA8B00-F18E-49DE-B0E6-5B58C0AD9622}">
      <dgm:prSet custT="1"/>
      <dgm:spPr>
        <a:solidFill>
          <a:srgbClr val="CDEAFF"/>
        </a:solidFill>
      </dgm:spPr>
      <dgm:t>
        <a:bodyPr/>
        <a:lstStyle/>
        <a:p>
          <a:pPr algn="ctr" rtl="0"/>
          <a:r>
            <a:rPr lang="en-US" sz="2800" dirty="0">
              <a:solidFill>
                <a:schemeClr val="tx2">
                  <a:lumMod val="10000"/>
                </a:schemeClr>
              </a:solidFill>
              <a:latin typeface="Arial" panose="020B0604020202020204" pitchFamily="34" charset="0"/>
              <a:cs typeface="Arial" panose="020B0604020202020204" pitchFamily="34" charset="0"/>
            </a:rPr>
            <a:t>OPTIONAL</a:t>
          </a:r>
        </a:p>
      </dgm:t>
    </dgm:pt>
    <dgm:pt modelId="{4A5298F3-5220-449E-B740-774EE95D204D}" type="parTrans" cxnId="{9B6FD3C8-763A-4832-8A80-5333EEC7428A}">
      <dgm:prSet/>
      <dgm:spPr/>
      <dgm:t>
        <a:bodyPr/>
        <a:lstStyle/>
        <a:p>
          <a:endParaRPr lang="en-US" sz="1600">
            <a:latin typeface="+mj-lt"/>
          </a:endParaRPr>
        </a:p>
      </dgm:t>
    </dgm:pt>
    <dgm:pt modelId="{F36CF05C-3786-41E1-9A79-15B437813416}" type="sibTrans" cxnId="{9B6FD3C8-763A-4832-8A80-5333EEC7428A}">
      <dgm:prSet/>
      <dgm:spPr/>
      <dgm:t>
        <a:bodyPr/>
        <a:lstStyle/>
        <a:p>
          <a:endParaRPr lang="en-US" sz="1600">
            <a:latin typeface="+mj-lt"/>
          </a:endParaRPr>
        </a:p>
      </dgm:t>
    </dgm:pt>
    <dgm:pt modelId="{838DC385-F036-4A96-8538-B3E511BE11F2}">
      <dgm:prSet custT="1"/>
      <dgm:spPr/>
      <dgm:t>
        <a:bodyPr/>
        <a:lstStyle/>
        <a:p>
          <a:pPr algn="ct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03FF4FFD-508F-4C0F-B90F-46EAE8FEADA4}" type="parTrans" cxnId="{61EC4592-3798-41CD-9E3F-D56CAC4C0FBF}">
      <dgm:prSet/>
      <dgm:spPr/>
      <dgm:t>
        <a:bodyPr/>
        <a:lstStyle/>
        <a:p>
          <a:endParaRPr lang="en-US" sz="1600">
            <a:latin typeface="+mj-lt"/>
          </a:endParaRPr>
        </a:p>
      </dgm:t>
    </dgm:pt>
    <dgm:pt modelId="{9655B791-C48C-481F-B3D2-7A3718322751}" type="sibTrans" cxnId="{61EC4592-3798-41CD-9E3F-D56CAC4C0FBF}">
      <dgm:prSet/>
      <dgm:spPr/>
      <dgm:t>
        <a:bodyPr/>
        <a:lstStyle/>
        <a:p>
          <a:endParaRPr lang="en-US" sz="1600">
            <a:latin typeface="+mj-lt"/>
          </a:endParaRPr>
        </a:p>
      </dgm:t>
    </dgm:pt>
    <dgm:pt modelId="{6886DB1D-142A-46EE-9787-F430D73DDDE4}">
      <dgm:prSet custT="1"/>
      <dgm:spPr/>
      <dgm:t>
        <a:bodyPr/>
        <a:lstStyle/>
        <a:p>
          <a:pP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gm:t>
    </dgm:pt>
    <dgm:pt modelId="{4D3F9D93-E7B3-4300-88AD-64E241765481}" type="parTrans" cxnId="{D9C37FF5-7144-4A2A-9E3E-7214CE42CD14}">
      <dgm:prSet/>
      <dgm:spPr/>
      <dgm:t>
        <a:bodyPr/>
        <a:lstStyle/>
        <a:p>
          <a:endParaRPr lang="en-US" sz="1600">
            <a:latin typeface="+mj-lt"/>
          </a:endParaRPr>
        </a:p>
      </dgm:t>
    </dgm:pt>
    <dgm:pt modelId="{D5DF85CE-6627-4E8E-A84B-8997DE3A47DE}" type="sibTrans" cxnId="{D9C37FF5-7144-4A2A-9E3E-7214CE42CD14}">
      <dgm:prSet/>
      <dgm:spPr/>
      <dgm:t>
        <a:bodyPr/>
        <a:lstStyle/>
        <a:p>
          <a:endParaRPr lang="en-US" sz="1600">
            <a:latin typeface="+mj-lt"/>
          </a:endParaRPr>
        </a:p>
      </dgm:t>
    </dgm:pt>
    <dgm:pt modelId="{4A7C0A4B-5CF7-48E9-854D-DDB07801828D}">
      <dgm:prSet custT="1"/>
      <dgm:spPr/>
      <dgm:t>
        <a:bodyPr/>
        <a:lstStyle/>
        <a:p>
          <a:pPr rtl="0"/>
          <a:r>
            <a:rPr kumimoji="0" lang="en-US" sz="1600" b="1" i="0" u="none" strike="noStrike"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gm:t>
    </dgm:pt>
    <dgm:pt modelId="{DF0294FE-7227-4819-AF5C-FC0097FDF914}" type="parTrans" cxnId="{28BEC1C5-89C1-4E9D-AB61-CA036289069A}">
      <dgm:prSet/>
      <dgm:spPr/>
      <dgm:t>
        <a:bodyPr/>
        <a:lstStyle/>
        <a:p>
          <a:endParaRPr lang="en-US" sz="1600">
            <a:latin typeface="+mj-lt"/>
          </a:endParaRPr>
        </a:p>
      </dgm:t>
    </dgm:pt>
    <dgm:pt modelId="{20C9AE2B-E657-4F1E-BD6A-E35DC0D0DF87}" type="sibTrans" cxnId="{28BEC1C5-89C1-4E9D-AB61-CA036289069A}">
      <dgm:prSet/>
      <dgm:spPr/>
      <dgm:t>
        <a:bodyPr/>
        <a:lstStyle/>
        <a:p>
          <a:endParaRPr lang="en-US" sz="1600">
            <a:latin typeface="+mj-lt"/>
          </a:endParaRPr>
        </a:p>
      </dgm:t>
    </dgm:pt>
    <dgm:pt modelId="{E2818031-2D72-4774-AF8E-940904395077}">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93618207-5F20-4AE2-B5C5-E88CC4CC815F}" type="parTrans" cxnId="{FB3542A0-019A-43CA-8394-597D0EA0E87E}">
      <dgm:prSet/>
      <dgm:spPr/>
      <dgm:t>
        <a:bodyPr/>
        <a:lstStyle/>
        <a:p>
          <a:endParaRPr lang="en-US"/>
        </a:p>
      </dgm:t>
    </dgm:pt>
    <dgm:pt modelId="{1BCDED24-4B44-4837-AA12-8DAD602F8025}" type="sibTrans" cxnId="{FB3542A0-019A-43CA-8394-597D0EA0E87E}">
      <dgm:prSet/>
      <dgm:spPr/>
      <dgm:t>
        <a:bodyPr/>
        <a:lstStyle/>
        <a:p>
          <a:endParaRPr lang="en-US"/>
        </a:p>
      </dgm:t>
    </dgm:pt>
    <dgm:pt modelId="{2951E4ED-1E6E-4268-9939-1C8C8B7BA35E}" type="pres">
      <dgm:prSet presAssocID="{05CE27E8-855C-4DCD-9369-2CB09D9AE30B}" presName="theList" presStyleCnt="0">
        <dgm:presLayoutVars>
          <dgm:dir/>
          <dgm:animLvl val="lvl"/>
          <dgm:resizeHandles val="exact"/>
        </dgm:presLayoutVars>
      </dgm:prSet>
      <dgm:spPr/>
    </dgm:pt>
    <dgm:pt modelId="{506914BF-0A2C-4F2D-B894-F72179D3BA58}" type="pres">
      <dgm:prSet presAssocID="{4ABB2D8A-9AC6-40DF-93A5-EC806B37AB9C}" presName="compNode" presStyleCnt="0"/>
      <dgm:spPr/>
    </dgm:pt>
    <dgm:pt modelId="{85ABBE76-E5AD-425D-9B2E-DDC62909E46E}" type="pres">
      <dgm:prSet presAssocID="{4ABB2D8A-9AC6-40DF-93A5-EC806B37AB9C}" presName="aNode" presStyleLbl="bgShp" presStyleIdx="0" presStyleCnt="2" custLinFactNeighborX="-902"/>
      <dgm:spPr/>
    </dgm:pt>
    <dgm:pt modelId="{5907A344-6131-40CB-B70B-0A5ED9C4FCB4}" type="pres">
      <dgm:prSet presAssocID="{4ABB2D8A-9AC6-40DF-93A5-EC806B37AB9C}" presName="textNode" presStyleLbl="bgShp" presStyleIdx="0" presStyleCnt="2"/>
      <dgm:spPr/>
    </dgm:pt>
    <dgm:pt modelId="{DAF1B977-FBBC-4C7D-95B7-B317B5FC1890}" type="pres">
      <dgm:prSet presAssocID="{4ABB2D8A-9AC6-40DF-93A5-EC806B37AB9C}" presName="compChildNode" presStyleCnt="0"/>
      <dgm:spPr/>
    </dgm:pt>
    <dgm:pt modelId="{DFF7B834-5A29-45C5-AF6F-2079FA0FA33C}" type="pres">
      <dgm:prSet presAssocID="{4ABB2D8A-9AC6-40DF-93A5-EC806B37AB9C}" presName="theInnerList" presStyleCnt="0"/>
      <dgm:spPr/>
    </dgm:pt>
    <dgm:pt modelId="{1229DA68-1395-425F-ABA2-9CFD2CA0F8FC}" type="pres">
      <dgm:prSet presAssocID="{5AAE0444-C313-4BB7-ABA9-A7B7B30BB3BC}" presName="childNode" presStyleLbl="node1" presStyleIdx="0" presStyleCnt="7" custScaleX="115143" custScaleY="2000000" custLinFactY="-434208" custLinFactNeighborX="-250" custLinFactNeighborY="-500000">
        <dgm:presLayoutVars>
          <dgm:bulletEnabled val="1"/>
        </dgm:presLayoutVars>
      </dgm:prSet>
      <dgm:spPr/>
    </dgm:pt>
    <dgm:pt modelId="{3CD3DA1A-FFE5-4824-BDE3-404D3308018E}" type="pres">
      <dgm:prSet presAssocID="{5AAE0444-C313-4BB7-ABA9-A7B7B30BB3BC}" presName="aSpace2" presStyleCnt="0"/>
      <dgm:spPr/>
    </dgm:pt>
    <dgm:pt modelId="{2376986C-CE92-45AB-AC70-975A4743C341}" type="pres">
      <dgm:prSet presAssocID="{F8F348FD-5AA9-4210-942E-0D67FA184AC5}" presName="childNode" presStyleLbl="node1" presStyleIdx="1" presStyleCnt="7" custScaleX="115143" custScaleY="2000000" custLinFactY="-434208" custLinFactNeighborX="-250" custLinFactNeighborY="-500000">
        <dgm:presLayoutVars>
          <dgm:bulletEnabled val="1"/>
        </dgm:presLayoutVars>
      </dgm:prSet>
      <dgm:spPr/>
    </dgm:pt>
    <dgm:pt modelId="{D992CCC3-2FA3-4CC5-B5A9-CF83A59E34A5}" type="pres">
      <dgm:prSet presAssocID="{F8F348FD-5AA9-4210-942E-0D67FA184AC5}" presName="aSpace2" presStyleCnt="0"/>
      <dgm:spPr/>
    </dgm:pt>
    <dgm:pt modelId="{81EA59E1-C9A8-43AF-AA4B-FBA3EFB79866}" type="pres">
      <dgm:prSet presAssocID="{8D186269-FDBB-4BF9-A33C-8A709C771FB4}" presName="childNode" presStyleLbl="node1" presStyleIdx="2" presStyleCnt="7" custScaleX="115971" custScaleY="2000000" custLinFactY="-434208" custLinFactNeighborX="-250" custLinFactNeighborY="-500000">
        <dgm:presLayoutVars>
          <dgm:bulletEnabled val="1"/>
        </dgm:presLayoutVars>
      </dgm:prSet>
      <dgm:spPr/>
    </dgm:pt>
    <dgm:pt modelId="{011D6C04-E49E-45E6-B377-0A1292FF50EC}" type="pres">
      <dgm:prSet presAssocID="{8D186269-FDBB-4BF9-A33C-8A709C771FB4}" presName="aSpace2" presStyleCnt="0"/>
      <dgm:spPr/>
    </dgm:pt>
    <dgm:pt modelId="{C72CC928-D571-4816-830E-149CB4808F50}" type="pres">
      <dgm:prSet presAssocID="{E2818031-2D72-4774-AF8E-940904395077}" presName="childNode" presStyleLbl="node1" presStyleIdx="3" presStyleCnt="7" custScaleX="115143" custScaleY="2000000" custLinFactY="-434208" custLinFactNeighborX="-250" custLinFactNeighborY="-500000">
        <dgm:presLayoutVars>
          <dgm:bulletEnabled val="1"/>
        </dgm:presLayoutVars>
      </dgm:prSet>
      <dgm:spPr/>
    </dgm:pt>
    <dgm:pt modelId="{99F4CA70-6603-456F-B6B4-B7CC569C88EF}" type="pres">
      <dgm:prSet presAssocID="{4ABB2D8A-9AC6-40DF-93A5-EC806B37AB9C}" presName="aSpace" presStyleCnt="0"/>
      <dgm:spPr/>
    </dgm:pt>
    <dgm:pt modelId="{25971671-52B0-4FED-80C3-D211879BC605}" type="pres">
      <dgm:prSet presAssocID="{EEEA8B00-F18E-49DE-B0E6-5B58C0AD9622}" presName="compNode" presStyleCnt="0"/>
      <dgm:spPr/>
    </dgm:pt>
    <dgm:pt modelId="{DA4FEBAE-6751-4DB9-B3B6-FD29BE9D5F58}" type="pres">
      <dgm:prSet presAssocID="{EEEA8B00-F18E-49DE-B0E6-5B58C0AD9622}" presName="aNode" presStyleLbl="bgShp" presStyleIdx="1" presStyleCnt="2"/>
      <dgm:spPr/>
    </dgm:pt>
    <dgm:pt modelId="{E8CF90BA-E21A-4C49-A2B2-FF5B78A8D4A7}" type="pres">
      <dgm:prSet presAssocID="{EEEA8B00-F18E-49DE-B0E6-5B58C0AD9622}" presName="textNode" presStyleLbl="bgShp" presStyleIdx="1" presStyleCnt="2"/>
      <dgm:spPr/>
    </dgm:pt>
    <dgm:pt modelId="{EA1C7CC5-5AC2-48DB-A1FF-EB28D34AF5B7}" type="pres">
      <dgm:prSet presAssocID="{EEEA8B00-F18E-49DE-B0E6-5B58C0AD9622}" presName="compChildNode" presStyleCnt="0"/>
      <dgm:spPr/>
    </dgm:pt>
    <dgm:pt modelId="{C696C27F-E066-4B6C-B90F-FF69A121E5C5}" type="pres">
      <dgm:prSet presAssocID="{EEEA8B00-F18E-49DE-B0E6-5B58C0AD9622}" presName="theInnerList" presStyleCnt="0"/>
      <dgm:spPr/>
    </dgm:pt>
    <dgm:pt modelId="{17F8EA25-F8CE-42B8-A797-171CB3F09F9E}" type="pres">
      <dgm:prSet presAssocID="{838DC385-F036-4A96-8538-B3E511BE11F2}" presName="childNode" presStyleLbl="node1" presStyleIdx="4" presStyleCnt="7" custLinFactY="-7071" custLinFactNeighborX="0" custLinFactNeighborY="-100000">
        <dgm:presLayoutVars>
          <dgm:bulletEnabled val="1"/>
        </dgm:presLayoutVars>
      </dgm:prSet>
      <dgm:spPr/>
    </dgm:pt>
    <dgm:pt modelId="{C42564A4-DAAB-4BC8-8DD7-23F9415C2FE3}" type="pres">
      <dgm:prSet presAssocID="{838DC385-F036-4A96-8538-B3E511BE11F2}" presName="aSpace2" presStyleCnt="0"/>
      <dgm:spPr/>
    </dgm:pt>
    <dgm:pt modelId="{563ECEBD-7E7D-40C1-A6C7-069048E4EAE3}" type="pres">
      <dgm:prSet presAssocID="{6886DB1D-142A-46EE-9787-F430D73DDDE4}" presName="childNode" presStyleLbl="node1" presStyleIdx="5" presStyleCnt="7" custLinFactY="-20697" custLinFactNeighborX="-359" custLinFactNeighborY="-100000">
        <dgm:presLayoutVars>
          <dgm:bulletEnabled val="1"/>
        </dgm:presLayoutVars>
      </dgm:prSet>
      <dgm:spPr/>
    </dgm:pt>
    <dgm:pt modelId="{84E9B2FE-6F02-426C-B202-66697FDF1961}" type="pres">
      <dgm:prSet presAssocID="{6886DB1D-142A-46EE-9787-F430D73DDDE4}" presName="aSpace2" presStyleCnt="0"/>
      <dgm:spPr/>
    </dgm:pt>
    <dgm:pt modelId="{43F3342F-2481-4D3A-A772-18C694C71150}" type="pres">
      <dgm:prSet presAssocID="{4A7C0A4B-5CF7-48E9-854D-DDB07801828D}" presName="childNode" presStyleLbl="node1" presStyleIdx="6" presStyleCnt="7" custLinFactY="-38772" custLinFactNeighborX="-359" custLinFactNeighborY="-100000">
        <dgm:presLayoutVars>
          <dgm:bulletEnabled val="1"/>
        </dgm:presLayoutVars>
      </dgm:prSet>
      <dgm:spPr/>
    </dgm:pt>
  </dgm:ptLst>
  <dgm:cxnLst>
    <dgm:cxn modelId="{48FFF41A-4C60-493E-9038-1213C06D84B7}" srcId="{4ABB2D8A-9AC6-40DF-93A5-EC806B37AB9C}" destId="{5AAE0444-C313-4BB7-ABA9-A7B7B30BB3BC}" srcOrd="0" destOrd="0" parTransId="{A21131E5-4363-4900-A5CD-13778D5C6583}" sibTransId="{09FAD09B-34CD-4E27-9E29-021CEBDA68A3}"/>
    <dgm:cxn modelId="{2620412D-C265-4126-A267-6322EDD15D81}" type="presOf" srcId="{05CE27E8-855C-4DCD-9369-2CB09D9AE30B}" destId="{2951E4ED-1E6E-4268-9939-1C8C8B7BA35E}" srcOrd="0" destOrd="0" presId="urn:microsoft.com/office/officeart/2005/8/layout/lProcess2"/>
    <dgm:cxn modelId="{8284D033-A94E-44E4-A0D4-DA18D81DCAB3}" type="presOf" srcId="{8D186269-FDBB-4BF9-A33C-8A709C771FB4}" destId="{81EA59E1-C9A8-43AF-AA4B-FBA3EFB79866}" srcOrd="0" destOrd="0" presId="urn:microsoft.com/office/officeart/2005/8/layout/lProcess2"/>
    <dgm:cxn modelId="{7AAE2D70-E159-4772-B174-1F83EA9124BE}" type="presOf" srcId="{4A7C0A4B-5CF7-48E9-854D-DDB07801828D}" destId="{43F3342F-2481-4D3A-A772-18C694C71150}" srcOrd="0" destOrd="0" presId="urn:microsoft.com/office/officeart/2005/8/layout/lProcess2"/>
    <dgm:cxn modelId="{A271C171-DE69-4E1E-A4BB-D252C11676DE}" srcId="{4ABB2D8A-9AC6-40DF-93A5-EC806B37AB9C}" destId="{8D186269-FDBB-4BF9-A33C-8A709C771FB4}" srcOrd="2" destOrd="0" parTransId="{9C13AE0D-5099-417C-81F0-474CB02586DA}" sibTransId="{ACA0A3D2-478C-47D0-8F9F-E31E807F3F31}"/>
    <dgm:cxn modelId="{B2C11D7F-CDE9-43DA-86DC-35A22885E86F}" type="presOf" srcId="{4ABB2D8A-9AC6-40DF-93A5-EC806B37AB9C}" destId="{85ABBE76-E5AD-425D-9B2E-DDC62909E46E}" srcOrd="0" destOrd="0" presId="urn:microsoft.com/office/officeart/2005/8/layout/lProcess2"/>
    <dgm:cxn modelId="{B014697F-627B-45C6-8246-A4A1B9E3B79B}" srcId="{05CE27E8-855C-4DCD-9369-2CB09D9AE30B}" destId="{4ABB2D8A-9AC6-40DF-93A5-EC806B37AB9C}" srcOrd="0" destOrd="0" parTransId="{406C13BF-B9E6-4B16-97C4-7FE02F6C09F5}" sibTransId="{B8F9F1A0-38A3-4B76-8912-A9D154AED6C9}"/>
    <dgm:cxn modelId="{B232498B-D559-428F-A72C-924DE0AD6DDA}" type="presOf" srcId="{4ABB2D8A-9AC6-40DF-93A5-EC806B37AB9C}" destId="{5907A344-6131-40CB-B70B-0A5ED9C4FCB4}" srcOrd="1" destOrd="0" presId="urn:microsoft.com/office/officeart/2005/8/layout/lProcess2"/>
    <dgm:cxn modelId="{6AA02C8D-07E7-4246-A1F6-9030D0119D02}" type="presOf" srcId="{F8F348FD-5AA9-4210-942E-0D67FA184AC5}" destId="{2376986C-CE92-45AB-AC70-975A4743C341}" srcOrd="0" destOrd="0" presId="urn:microsoft.com/office/officeart/2005/8/layout/lProcess2"/>
    <dgm:cxn modelId="{61EC4592-3798-41CD-9E3F-D56CAC4C0FBF}" srcId="{EEEA8B00-F18E-49DE-B0E6-5B58C0AD9622}" destId="{838DC385-F036-4A96-8538-B3E511BE11F2}" srcOrd="0" destOrd="0" parTransId="{03FF4FFD-508F-4C0F-B90F-46EAE8FEADA4}" sibTransId="{9655B791-C48C-481F-B3D2-7A3718322751}"/>
    <dgm:cxn modelId="{35291E98-FEC9-43A2-AEFF-9F11EEFD92E1}" type="presOf" srcId="{5AAE0444-C313-4BB7-ABA9-A7B7B30BB3BC}" destId="{1229DA68-1395-425F-ABA2-9CFD2CA0F8FC}" srcOrd="0" destOrd="0" presId="urn:microsoft.com/office/officeart/2005/8/layout/lProcess2"/>
    <dgm:cxn modelId="{FB3542A0-019A-43CA-8394-597D0EA0E87E}" srcId="{4ABB2D8A-9AC6-40DF-93A5-EC806B37AB9C}" destId="{E2818031-2D72-4774-AF8E-940904395077}" srcOrd="3" destOrd="0" parTransId="{93618207-5F20-4AE2-B5C5-E88CC4CC815F}" sibTransId="{1BCDED24-4B44-4837-AA12-8DAD602F8025}"/>
    <dgm:cxn modelId="{10A5C2A5-9C07-46DB-9B02-CA668EF73311}" srcId="{4ABB2D8A-9AC6-40DF-93A5-EC806B37AB9C}" destId="{F8F348FD-5AA9-4210-942E-0D67FA184AC5}" srcOrd="1" destOrd="0" parTransId="{44A96460-0902-48BF-AD78-4091F4CDEF42}" sibTransId="{1007E30D-8331-4D27-8DBB-4867033C0445}"/>
    <dgm:cxn modelId="{28BEC1C5-89C1-4E9D-AB61-CA036289069A}" srcId="{EEEA8B00-F18E-49DE-B0E6-5B58C0AD9622}" destId="{4A7C0A4B-5CF7-48E9-854D-DDB07801828D}" srcOrd="2" destOrd="0" parTransId="{DF0294FE-7227-4819-AF5C-FC0097FDF914}" sibTransId="{20C9AE2B-E657-4F1E-BD6A-E35DC0D0DF87}"/>
    <dgm:cxn modelId="{9B6FD3C8-763A-4832-8A80-5333EEC7428A}" srcId="{05CE27E8-855C-4DCD-9369-2CB09D9AE30B}" destId="{EEEA8B00-F18E-49DE-B0E6-5B58C0AD9622}" srcOrd="1" destOrd="0" parTransId="{4A5298F3-5220-449E-B740-774EE95D204D}" sibTransId="{F36CF05C-3786-41E1-9A79-15B437813416}"/>
    <dgm:cxn modelId="{25195BCF-B2BD-43E9-B6E6-8B68E69A3B44}" type="presOf" srcId="{EEEA8B00-F18E-49DE-B0E6-5B58C0AD9622}" destId="{E8CF90BA-E21A-4C49-A2B2-FF5B78A8D4A7}" srcOrd="1" destOrd="0" presId="urn:microsoft.com/office/officeart/2005/8/layout/lProcess2"/>
    <dgm:cxn modelId="{02984DCF-5117-4C09-98A8-8EB6A91EA9A9}" type="presOf" srcId="{E2818031-2D72-4774-AF8E-940904395077}" destId="{C72CC928-D571-4816-830E-149CB4808F50}" srcOrd="0" destOrd="0" presId="urn:microsoft.com/office/officeart/2005/8/layout/lProcess2"/>
    <dgm:cxn modelId="{5ED604D6-15B8-478F-8016-37802479CE84}" type="presOf" srcId="{6886DB1D-142A-46EE-9787-F430D73DDDE4}" destId="{563ECEBD-7E7D-40C1-A6C7-069048E4EAE3}" srcOrd="0" destOrd="0" presId="urn:microsoft.com/office/officeart/2005/8/layout/lProcess2"/>
    <dgm:cxn modelId="{45A580E3-A68B-4CC1-9306-F0EF61B52F62}" type="presOf" srcId="{838DC385-F036-4A96-8538-B3E511BE11F2}" destId="{17F8EA25-F8CE-42B8-A797-171CB3F09F9E}" srcOrd="0" destOrd="0" presId="urn:microsoft.com/office/officeart/2005/8/layout/lProcess2"/>
    <dgm:cxn modelId="{593010F5-BA1C-4AAD-AC8E-5B7397AE6F63}" type="presOf" srcId="{EEEA8B00-F18E-49DE-B0E6-5B58C0AD9622}" destId="{DA4FEBAE-6751-4DB9-B3B6-FD29BE9D5F58}" srcOrd="0" destOrd="0" presId="urn:microsoft.com/office/officeart/2005/8/layout/lProcess2"/>
    <dgm:cxn modelId="{D9C37FF5-7144-4A2A-9E3E-7214CE42CD14}" srcId="{EEEA8B00-F18E-49DE-B0E6-5B58C0AD9622}" destId="{6886DB1D-142A-46EE-9787-F430D73DDDE4}" srcOrd="1" destOrd="0" parTransId="{4D3F9D93-E7B3-4300-88AD-64E241765481}" sibTransId="{D5DF85CE-6627-4E8E-A84B-8997DE3A47DE}"/>
    <dgm:cxn modelId="{76EB5B8B-5986-4243-9434-7E7A5D4C0DA0}" type="presParOf" srcId="{2951E4ED-1E6E-4268-9939-1C8C8B7BA35E}" destId="{506914BF-0A2C-4F2D-B894-F72179D3BA58}" srcOrd="0" destOrd="0" presId="urn:microsoft.com/office/officeart/2005/8/layout/lProcess2"/>
    <dgm:cxn modelId="{3CF2160F-A82F-4F5F-B4DA-14AC01F8AE25}" type="presParOf" srcId="{506914BF-0A2C-4F2D-B894-F72179D3BA58}" destId="{85ABBE76-E5AD-425D-9B2E-DDC62909E46E}" srcOrd="0" destOrd="0" presId="urn:microsoft.com/office/officeart/2005/8/layout/lProcess2"/>
    <dgm:cxn modelId="{7AD4FEA8-C8D2-4E86-B72B-2D395A7A094E}" type="presParOf" srcId="{506914BF-0A2C-4F2D-B894-F72179D3BA58}" destId="{5907A344-6131-40CB-B70B-0A5ED9C4FCB4}" srcOrd="1" destOrd="0" presId="urn:microsoft.com/office/officeart/2005/8/layout/lProcess2"/>
    <dgm:cxn modelId="{6BEC5974-926C-4D69-9142-461D9D3A5464}" type="presParOf" srcId="{506914BF-0A2C-4F2D-B894-F72179D3BA58}" destId="{DAF1B977-FBBC-4C7D-95B7-B317B5FC1890}" srcOrd="2" destOrd="0" presId="urn:microsoft.com/office/officeart/2005/8/layout/lProcess2"/>
    <dgm:cxn modelId="{B6995986-37EC-45B3-856C-36A87EB00C3E}" type="presParOf" srcId="{DAF1B977-FBBC-4C7D-95B7-B317B5FC1890}" destId="{DFF7B834-5A29-45C5-AF6F-2079FA0FA33C}" srcOrd="0" destOrd="0" presId="urn:microsoft.com/office/officeart/2005/8/layout/lProcess2"/>
    <dgm:cxn modelId="{11A3D913-7D1F-4F60-AA81-10C8C01D1E7B}" type="presParOf" srcId="{DFF7B834-5A29-45C5-AF6F-2079FA0FA33C}" destId="{1229DA68-1395-425F-ABA2-9CFD2CA0F8FC}" srcOrd="0" destOrd="0" presId="urn:microsoft.com/office/officeart/2005/8/layout/lProcess2"/>
    <dgm:cxn modelId="{835EFCF1-198C-4D49-BD53-3218F44D4085}" type="presParOf" srcId="{DFF7B834-5A29-45C5-AF6F-2079FA0FA33C}" destId="{3CD3DA1A-FFE5-4824-BDE3-404D3308018E}" srcOrd="1" destOrd="0" presId="urn:microsoft.com/office/officeart/2005/8/layout/lProcess2"/>
    <dgm:cxn modelId="{39B56223-6B58-432C-AB27-0A243C2FFC8D}" type="presParOf" srcId="{DFF7B834-5A29-45C5-AF6F-2079FA0FA33C}" destId="{2376986C-CE92-45AB-AC70-975A4743C341}" srcOrd="2" destOrd="0" presId="urn:microsoft.com/office/officeart/2005/8/layout/lProcess2"/>
    <dgm:cxn modelId="{EF30BF09-5AB4-473A-89C5-00C7D0C8EE82}" type="presParOf" srcId="{DFF7B834-5A29-45C5-AF6F-2079FA0FA33C}" destId="{D992CCC3-2FA3-4CC5-B5A9-CF83A59E34A5}" srcOrd="3" destOrd="0" presId="urn:microsoft.com/office/officeart/2005/8/layout/lProcess2"/>
    <dgm:cxn modelId="{002E1E4C-798E-449E-8E82-DC8AA95295D5}" type="presParOf" srcId="{DFF7B834-5A29-45C5-AF6F-2079FA0FA33C}" destId="{81EA59E1-C9A8-43AF-AA4B-FBA3EFB79866}" srcOrd="4" destOrd="0" presId="urn:microsoft.com/office/officeart/2005/8/layout/lProcess2"/>
    <dgm:cxn modelId="{57ECD648-65E8-4D6F-8161-29DFAD3FC4D5}" type="presParOf" srcId="{DFF7B834-5A29-45C5-AF6F-2079FA0FA33C}" destId="{011D6C04-E49E-45E6-B377-0A1292FF50EC}" srcOrd="5" destOrd="0" presId="urn:microsoft.com/office/officeart/2005/8/layout/lProcess2"/>
    <dgm:cxn modelId="{532B13EE-ECED-44F6-9EE1-6F405A1B06D2}" type="presParOf" srcId="{DFF7B834-5A29-45C5-AF6F-2079FA0FA33C}" destId="{C72CC928-D571-4816-830E-149CB4808F50}" srcOrd="6" destOrd="0" presId="urn:microsoft.com/office/officeart/2005/8/layout/lProcess2"/>
    <dgm:cxn modelId="{81EA27FF-8F68-4079-8C49-6131EC501F24}" type="presParOf" srcId="{2951E4ED-1E6E-4268-9939-1C8C8B7BA35E}" destId="{99F4CA70-6603-456F-B6B4-B7CC569C88EF}" srcOrd="1" destOrd="0" presId="urn:microsoft.com/office/officeart/2005/8/layout/lProcess2"/>
    <dgm:cxn modelId="{1C7B6327-FBA5-407F-B204-2EA2ADAA76A5}" type="presParOf" srcId="{2951E4ED-1E6E-4268-9939-1C8C8B7BA35E}" destId="{25971671-52B0-4FED-80C3-D211879BC605}" srcOrd="2" destOrd="0" presId="urn:microsoft.com/office/officeart/2005/8/layout/lProcess2"/>
    <dgm:cxn modelId="{FA534B91-E9EC-4195-9BF3-90F7D8B01409}" type="presParOf" srcId="{25971671-52B0-4FED-80C3-D211879BC605}" destId="{DA4FEBAE-6751-4DB9-B3B6-FD29BE9D5F58}" srcOrd="0" destOrd="0" presId="urn:microsoft.com/office/officeart/2005/8/layout/lProcess2"/>
    <dgm:cxn modelId="{D013F5F4-3BEC-43E1-A4DF-A4733B11502A}" type="presParOf" srcId="{25971671-52B0-4FED-80C3-D211879BC605}" destId="{E8CF90BA-E21A-4C49-A2B2-FF5B78A8D4A7}" srcOrd="1" destOrd="0" presId="urn:microsoft.com/office/officeart/2005/8/layout/lProcess2"/>
    <dgm:cxn modelId="{2E6C0474-85B0-4B84-B5D2-54D876E03B1E}" type="presParOf" srcId="{25971671-52B0-4FED-80C3-D211879BC605}" destId="{EA1C7CC5-5AC2-48DB-A1FF-EB28D34AF5B7}" srcOrd="2" destOrd="0" presId="urn:microsoft.com/office/officeart/2005/8/layout/lProcess2"/>
    <dgm:cxn modelId="{914D198E-BB55-4B2F-9A5B-A1273C0D1A86}" type="presParOf" srcId="{EA1C7CC5-5AC2-48DB-A1FF-EB28D34AF5B7}" destId="{C696C27F-E066-4B6C-B90F-FF69A121E5C5}" srcOrd="0" destOrd="0" presId="urn:microsoft.com/office/officeart/2005/8/layout/lProcess2"/>
    <dgm:cxn modelId="{FCFB0F44-4293-4AC2-9375-6632D99D186E}" type="presParOf" srcId="{C696C27F-E066-4B6C-B90F-FF69A121E5C5}" destId="{17F8EA25-F8CE-42B8-A797-171CB3F09F9E}" srcOrd="0" destOrd="0" presId="urn:microsoft.com/office/officeart/2005/8/layout/lProcess2"/>
    <dgm:cxn modelId="{0F2BC574-3050-4F88-BADC-7558FAB0F391}" type="presParOf" srcId="{C696C27F-E066-4B6C-B90F-FF69A121E5C5}" destId="{C42564A4-DAAB-4BC8-8DD7-23F9415C2FE3}" srcOrd="1" destOrd="0" presId="urn:microsoft.com/office/officeart/2005/8/layout/lProcess2"/>
    <dgm:cxn modelId="{F59319BC-4780-4C2F-B6B8-BB824E4CCEED}" type="presParOf" srcId="{C696C27F-E066-4B6C-B90F-FF69A121E5C5}" destId="{563ECEBD-7E7D-40C1-A6C7-069048E4EAE3}" srcOrd="2" destOrd="0" presId="urn:microsoft.com/office/officeart/2005/8/layout/lProcess2"/>
    <dgm:cxn modelId="{F8AA310A-AE8C-4CE0-BD23-55550275085D}" type="presParOf" srcId="{C696C27F-E066-4B6C-B90F-FF69A121E5C5}" destId="{84E9B2FE-6F02-426C-B202-66697FDF1961}" srcOrd="3" destOrd="0" presId="urn:microsoft.com/office/officeart/2005/8/layout/lProcess2"/>
    <dgm:cxn modelId="{F5C33C1E-2FE1-449D-97E5-9233C5A9C6DB}" type="presParOf" srcId="{C696C27F-E066-4B6C-B90F-FF69A121E5C5}" destId="{43F3342F-2481-4D3A-A772-18C694C71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9E70-EDA7-4EDD-BB77-10E85C60D73A}">
      <dsp:nvSpPr>
        <dsp:cNvPr id="0" name=""/>
        <dsp:cNvSpPr/>
      </dsp:nvSpPr>
      <dsp:spPr>
        <a:xfrm>
          <a:off x="1373" y="1502876"/>
          <a:ext cx="1953955" cy="834410"/>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Patient</a:t>
          </a:r>
          <a:endParaRPr lang="en-US" sz="2800" kern="1200" dirty="0"/>
        </a:p>
      </dsp:txBody>
      <dsp:txXfrm>
        <a:off x="25812" y="1527315"/>
        <a:ext cx="1905077" cy="785532"/>
      </dsp:txXfrm>
    </dsp:sp>
    <dsp:sp modelId="{75254CEE-7B93-4500-8CF9-8C5B2BC08C0C}">
      <dsp:nvSpPr>
        <dsp:cNvPr id="0" name=""/>
        <dsp:cNvSpPr/>
      </dsp:nvSpPr>
      <dsp:spPr>
        <a:xfrm rot="17692822">
          <a:off x="1495785" y="1180846"/>
          <a:ext cx="1586614" cy="39111"/>
        </a:xfrm>
        <a:custGeom>
          <a:avLst/>
          <a:gdLst/>
          <a:ahLst/>
          <a:cxnLst/>
          <a:rect l="0" t="0" r="0" b="0"/>
          <a:pathLst>
            <a:path>
              <a:moveTo>
                <a:pt x="0" y="19555"/>
              </a:moveTo>
              <a:lnTo>
                <a:pt x="1586614" y="195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9427" y="1160737"/>
        <a:ext cx="79330" cy="79330"/>
      </dsp:txXfrm>
    </dsp:sp>
    <dsp:sp modelId="{48FC4062-EE36-4BA5-9710-0E86F9E8FED5}">
      <dsp:nvSpPr>
        <dsp:cNvPr id="0" name=""/>
        <dsp:cNvSpPr/>
      </dsp:nvSpPr>
      <dsp:spPr>
        <a:xfrm>
          <a:off x="2622856" y="63518"/>
          <a:ext cx="1668820" cy="8344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POLST</a:t>
          </a:r>
        </a:p>
      </dsp:txBody>
      <dsp:txXfrm>
        <a:off x="2647295" y="87957"/>
        <a:ext cx="1619942" cy="785532"/>
      </dsp:txXfrm>
    </dsp:sp>
    <dsp:sp modelId="{5F163212-FF47-405A-B003-FFEC2EAC1689}">
      <dsp:nvSpPr>
        <dsp:cNvPr id="0" name=""/>
        <dsp:cNvSpPr/>
      </dsp:nvSpPr>
      <dsp:spPr>
        <a:xfrm>
          <a:off x="4291677" y="461167"/>
          <a:ext cx="667528" cy="39111"/>
        </a:xfrm>
        <a:custGeom>
          <a:avLst/>
          <a:gdLst/>
          <a:ahLst/>
          <a:cxnLst/>
          <a:rect l="0" t="0" r="0" b="0"/>
          <a:pathLst>
            <a:path>
              <a:moveTo>
                <a:pt x="0" y="19555"/>
              </a:moveTo>
              <a:lnTo>
                <a:pt x="667528" y="195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753" y="464035"/>
        <a:ext cx="33376" cy="33376"/>
      </dsp:txXfrm>
    </dsp:sp>
    <dsp:sp modelId="{51AF9AA7-11E9-40FB-8953-A70D50F6B943}">
      <dsp:nvSpPr>
        <dsp:cNvPr id="0" name=""/>
        <dsp:cNvSpPr/>
      </dsp:nvSpPr>
      <dsp:spPr>
        <a:xfrm>
          <a:off x="4959206" y="63518"/>
          <a:ext cx="1668820" cy="8344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rPr>
            <a:t>Directions for Emergency Care</a:t>
          </a:r>
        </a:p>
      </dsp:txBody>
      <dsp:txXfrm>
        <a:off x="4983645" y="87957"/>
        <a:ext cx="1619942" cy="785532"/>
      </dsp:txXfrm>
    </dsp:sp>
    <dsp:sp modelId="{4641DD50-0D24-48C1-9703-1B1C013FD665}">
      <dsp:nvSpPr>
        <dsp:cNvPr id="0" name=""/>
        <dsp:cNvSpPr/>
      </dsp:nvSpPr>
      <dsp:spPr>
        <a:xfrm rot="19457599">
          <a:off x="1878060" y="1660632"/>
          <a:ext cx="822063" cy="39111"/>
        </a:xfrm>
        <a:custGeom>
          <a:avLst/>
          <a:gdLst/>
          <a:ahLst/>
          <a:cxnLst/>
          <a:rect l="0" t="0" r="0" b="0"/>
          <a:pathLst>
            <a:path>
              <a:moveTo>
                <a:pt x="0" y="19555"/>
              </a:moveTo>
              <a:lnTo>
                <a:pt x="822063" y="195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541" y="1659636"/>
        <a:ext cx="41103" cy="41103"/>
      </dsp:txXfrm>
    </dsp:sp>
    <dsp:sp modelId="{5B36DFEB-F89C-4C69-AC66-1B6704A22163}">
      <dsp:nvSpPr>
        <dsp:cNvPr id="0" name=""/>
        <dsp:cNvSpPr/>
      </dsp:nvSpPr>
      <dsp:spPr>
        <a:xfrm>
          <a:off x="2622856" y="1023090"/>
          <a:ext cx="1668820" cy="8344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Power of Attorney for Health Care</a:t>
          </a:r>
        </a:p>
      </dsp:txBody>
      <dsp:txXfrm>
        <a:off x="2647295" y="1047529"/>
        <a:ext cx="1619942" cy="785532"/>
      </dsp:txXfrm>
    </dsp:sp>
    <dsp:sp modelId="{C82B1137-9AC8-4641-95D8-8C7C34E44290}">
      <dsp:nvSpPr>
        <dsp:cNvPr id="0" name=""/>
        <dsp:cNvSpPr/>
      </dsp:nvSpPr>
      <dsp:spPr>
        <a:xfrm>
          <a:off x="4291677" y="1420739"/>
          <a:ext cx="667528" cy="39111"/>
        </a:xfrm>
        <a:custGeom>
          <a:avLst/>
          <a:gdLst/>
          <a:ahLst/>
          <a:cxnLst/>
          <a:rect l="0" t="0" r="0" b="0"/>
          <a:pathLst>
            <a:path>
              <a:moveTo>
                <a:pt x="0" y="19555"/>
              </a:moveTo>
              <a:lnTo>
                <a:pt x="667528" y="195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753" y="1423607"/>
        <a:ext cx="33376" cy="33376"/>
      </dsp:txXfrm>
    </dsp:sp>
    <dsp:sp modelId="{DA3714A1-194F-45BF-8CA2-C35741B48FC7}">
      <dsp:nvSpPr>
        <dsp:cNvPr id="0" name=""/>
        <dsp:cNvSpPr/>
      </dsp:nvSpPr>
      <dsp:spPr>
        <a:xfrm>
          <a:off x="4959206" y="1023090"/>
          <a:ext cx="1668820" cy="8344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rPr>
            <a:t>Agent (rarely contains directions for physician)</a:t>
          </a:r>
        </a:p>
      </dsp:txBody>
      <dsp:txXfrm>
        <a:off x="4983645" y="1047529"/>
        <a:ext cx="1619942" cy="785532"/>
      </dsp:txXfrm>
    </dsp:sp>
    <dsp:sp modelId="{AEE5492E-D19A-458C-A665-42C3A8B2BBDA}">
      <dsp:nvSpPr>
        <dsp:cNvPr id="0" name=""/>
        <dsp:cNvSpPr/>
      </dsp:nvSpPr>
      <dsp:spPr>
        <a:xfrm rot="2142401">
          <a:off x="1878060" y="2140418"/>
          <a:ext cx="822063" cy="39111"/>
        </a:xfrm>
        <a:custGeom>
          <a:avLst/>
          <a:gdLst/>
          <a:ahLst/>
          <a:cxnLst/>
          <a:rect l="0" t="0" r="0" b="0"/>
          <a:pathLst>
            <a:path>
              <a:moveTo>
                <a:pt x="0" y="19555"/>
              </a:moveTo>
              <a:lnTo>
                <a:pt x="822063" y="195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541" y="2139422"/>
        <a:ext cx="41103" cy="41103"/>
      </dsp:txXfrm>
    </dsp:sp>
    <dsp:sp modelId="{A3F67EC9-EEB2-420B-8BBD-9AF8471D3816}">
      <dsp:nvSpPr>
        <dsp:cNvPr id="0" name=""/>
        <dsp:cNvSpPr/>
      </dsp:nvSpPr>
      <dsp:spPr>
        <a:xfrm>
          <a:off x="2622856" y="1982662"/>
          <a:ext cx="1668820" cy="8344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 Treatment Declaration</a:t>
          </a:r>
        </a:p>
      </dsp:txBody>
      <dsp:txXfrm>
        <a:off x="2647295" y="2007101"/>
        <a:ext cx="1619942" cy="785532"/>
      </dsp:txXfrm>
    </dsp:sp>
    <dsp:sp modelId="{1837D5FF-423D-45AF-99EA-71AE13FDBE47}">
      <dsp:nvSpPr>
        <dsp:cNvPr id="0" name=""/>
        <dsp:cNvSpPr/>
      </dsp:nvSpPr>
      <dsp:spPr>
        <a:xfrm>
          <a:off x="4291677" y="2380311"/>
          <a:ext cx="667528" cy="39111"/>
        </a:xfrm>
        <a:custGeom>
          <a:avLst/>
          <a:gdLst/>
          <a:ahLst/>
          <a:cxnLst/>
          <a:rect l="0" t="0" r="0" b="0"/>
          <a:pathLst>
            <a:path>
              <a:moveTo>
                <a:pt x="0" y="19555"/>
              </a:moveTo>
              <a:lnTo>
                <a:pt x="667528" y="195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753" y="2383179"/>
        <a:ext cx="33376" cy="33376"/>
      </dsp:txXfrm>
    </dsp:sp>
    <dsp:sp modelId="{AF7BAAFE-EF84-4B21-97F5-D061A6882357}">
      <dsp:nvSpPr>
        <dsp:cNvPr id="0" name=""/>
        <dsp:cNvSpPr/>
      </dsp:nvSpPr>
      <dsp:spPr>
        <a:xfrm>
          <a:off x="4959206" y="1982662"/>
          <a:ext cx="1668820" cy="8344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Directions + Agent (for physician)</a:t>
          </a:r>
        </a:p>
      </dsp:txBody>
      <dsp:txXfrm>
        <a:off x="4983645" y="2007101"/>
        <a:ext cx="1619942" cy="785532"/>
      </dsp:txXfrm>
    </dsp:sp>
    <dsp:sp modelId="{4A23A59E-227E-4A49-A321-F82C903E2712}">
      <dsp:nvSpPr>
        <dsp:cNvPr id="0" name=""/>
        <dsp:cNvSpPr/>
      </dsp:nvSpPr>
      <dsp:spPr>
        <a:xfrm rot="3907178">
          <a:off x="1495785" y="2620204"/>
          <a:ext cx="1586614" cy="39111"/>
        </a:xfrm>
        <a:custGeom>
          <a:avLst/>
          <a:gdLst/>
          <a:ahLst/>
          <a:cxnLst/>
          <a:rect l="0" t="0" r="0" b="0"/>
          <a:pathLst>
            <a:path>
              <a:moveTo>
                <a:pt x="0" y="19555"/>
              </a:moveTo>
              <a:lnTo>
                <a:pt x="1586614" y="195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9427" y="2600095"/>
        <a:ext cx="79330" cy="79330"/>
      </dsp:txXfrm>
    </dsp:sp>
    <dsp:sp modelId="{4706F7E6-72E4-4FF1-9C83-5158EDEBBC64}">
      <dsp:nvSpPr>
        <dsp:cNvPr id="0" name=""/>
        <dsp:cNvSpPr/>
      </dsp:nvSpPr>
      <dsp:spPr>
        <a:xfrm>
          <a:off x="2622856" y="2942234"/>
          <a:ext cx="1668820" cy="8344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Living Will</a:t>
          </a:r>
        </a:p>
      </dsp:txBody>
      <dsp:txXfrm>
        <a:off x="2647295" y="2966673"/>
        <a:ext cx="1619942" cy="785532"/>
      </dsp:txXfrm>
    </dsp:sp>
    <dsp:sp modelId="{A691FBFF-6142-408E-AEED-7D76208BDB2D}">
      <dsp:nvSpPr>
        <dsp:cNvPr id="0" name=""/>
        <dsp:cNvSpPr/>
      </dsp:nvSpPr>
      <dsp:spPr>
        <a:xfrm>
          <a:off x="4291677" y="3339883"/>
          <a:ext cx="667528" cy="39111"/>
        </a:xfrm>
        <a:custGeom>
          <a:avLst/>
          <a:gdLst/>
          <a:ahLst/>
          <a:cxnLst/>
          <a:rect l="0" t="0" r="0" b="0"/>
          <a:pathLst>
            <a:path>
              <a:moveTo>
                <a:pt x="0" y="19555"/>
              </a:moveTo>
              <a:lnTo>
                <a:pt x="667528" y="195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753" y="3342751"/>
        <a:ext cx="33376" cy="33376"/>
      </dsp:txXfrm>
    </dsp:sp>
    <dsp:sp modelId="{5625624E-DD1F-4F5D-A8FD-7B91B57CFB90}">
      <dsp:nvSpPr>
        <dsp:cNvPr id="0" name=""/>
        <dsp:cNvSpPr/>
      </dsp:nvSpPr>
      <dsp:spPr>
        <a:xfrm>
          <a:off x="4959206" y="2942234"/>
          <a:ext cx="1668820" cy="8344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Directions            (for physician)</a:t>
          </a:r>
        </a:p>
      </dsp:txBody>
      <dsp:txXfrm>
        <a:off x="4983645" y="2966673"/>
        <a:ext cx="1619942" cy="78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BE76-E5AD-425D-9B2E-DDC62909E46E}">
      <dsp:nvSpPr>
        <dsp:cNvPr id="0" name=""/>
        <dsp:cNvSpPr/>
      </dsp:nvSpPr>
      <dsp:spPr>
        <a:xfrm>
          <a:off x="0" y="0"/>
          <a:ext cx="3962102" cy="5181600"/>
        </a:xfrm>
        <a:prstGeom prst="roundRect">
          <a:avLst>
            <a:gd name="adj" fmla="val 10000"/>
          </a:avLst>
        </a:prstGeom>
        <a:solidFill>
          <a:srgbClr val="99CC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solidFill>
                <a:schemeClr val="tx2">
                  <a:lumMod val="10000"/>
                </a:schemeClr>
              </a:solidFill>
              <a:latin typeface="Arial" panose="020B0604020202020204" pitchFamily="34" charset="0"/>
              <a:cs typeface="Arial" panose="020B0604020202020204" pitchFamily="34" charset="0"/>
            </a:rPr>
            <a:t>REQUIRED</a:t>
          </a:r>
          <a:endParaRPr lang="en-US" sz="2800" kern="1200" dirty="0">
            <a:solidFill>
              <a:schemeClr val="tx2">
                <a:lumMod val="10000"/>
              </a:schemeClr>
            </a:solidFill>
            <a:latin typeface="Arial" panose="020B0604020202020204" pitchFamily="34" charset="0"/>
            <a:cs typeface="Arial" panose="020B0604020202020204" pitchFamily="34" charset="0"/>
          </a:endParaRPr>
        </a:p>
      </dsp:txBody>
      <dsp:txXfrm>
        <a:off x="0" y="0"/>
        <a:ext cx="3962102" cy="1554480"/>
      </dsp:txXfrm>
    </dsp:sp>
    <dsp:sp modelId="{1229DA68-1395-425F-ABA2-9CFD2CA0F8FC}">
      <dsp:nvSpPr>
        <dsp:cNvPr id="0" name=""/>
        <dsp:cNvSpPr/>
      </dsp:nvSpPr>
      <dsp:spPr>
        <a:xfrm>
          <a:off x="152412" y="1341692"/>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kern="1200" dirty="0">
              <a:solidFill>
                <a:schemeClr val="tx2">
                  <a:lumMod val="10000"/>
                </a:schemeClr>
              </a:solidFill>
              <a:latin typeface="Arial" panose="020B0604020202020204" pitchFamily="34" charset="0"/>
              <a:cs typeface="Arial" panose="020B0604020202020204" pitchFamily="34" charset="0"/>
            </a:rPr>
            <a:t> Information</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1366197"/>
        <a:ext cx="3600656" cy="787655"/>
      </dsp:txXfrm>
    </dsp:sp>
    <dsp:sp modelId="{2376986C-CE92-45AB-AC70-975A4743C341}">
      <dsp:nvSpPr>
        <dsp:cNvPr id="0" name=""/>
        <dsp:cNvSpPr/>
      </dsp:nvSpPr>
      <dsp:spPr>
        <a:xfrm>
          <a:off x="152412" y="2184794"/>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Section A</a:t>
          </a:r>
        </a:p>
      </dsp:txBody>
      <dsp:txXfrm>
        <a:off x="176917" y="2209299"/>
        <a:ext cx="3600656" cy="787655"/>
      </dsp:txXfrm>
    </dsp:sp>
    <dsp:sp modelId="{81EA59E1-C9A8-43AF-AA4B-FBA3EFB79866}">
      <dsp:nvSpPr>
        <dsp:cNvPr id="0" name=""/>
        <dsp:cNvSpPr/>
      </dsp:nvSpPr>
      <dsp:spPr>
        <a:xfrm>
          <a:off x="139289" y="3027895"/>
          <a:ext cx="3675911"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3 Signatures: </a:t>
          </a:r>
        </a:p>
        <a:p>
          <a:pPr marL="0" lvl="0" indent="0" algn="l" defTabSz="711200" rtl="0">
            <a:lnSpc>
              <a:spcPct val="90000"/>
            </a:lnSpc>
            <a:spcBef>
              <a:spcPct val="0"/>
            </a:spcBef>
            <a:spcAft>
              <a:spcPts val="0"/>
            </a:spcAft>
            <a:buNone/>
          </a:pPr>
          <a:r>
            <a:rPr lang="en-US" sz="1200" b="0" i="0" kern="120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2) Witness</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kern="1200" dirty="0">
            <a:solidFill>
              <a:schemeClr val="tx2">
                <a:lumMod val="10000"/>
              </a:schemeClr>
            </a:solidFill>
            <a:latin typeface="Arial" panose="020B0604020202020204" pitchFamily="34" charset="0"/>
            <a:cs typeface="Arial" panose="020B0604020202020204" pitchFamily="34" charset="0"/>
          </a:endParaRPr>
        </a:p>
      </dsp:txBody>
      <dsp:txXfrm>
        <a:off x="163794" y="3052400"/>
        <a:ext cx="3626901" cy="787655"/>
      </dsp:txXfrm>
    </dsp:sp>
    <dsp:sp modelId="{C72CC928-D571-4816-830E-149CB4808F50}">
      <dsp:nvSpPr>
        <dsp:cNvPr id="0" name=""/>
        <dsp:cNvSpPr/>
      </dsp:nvSpPr>
      <dsp:spPr>
        <a:xfrm>
          <a:off x="152412" y="3870996"/>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3895501"/>
        <a:ext cx="3600656" cy="787655"/>
      </dsp:txXfrm>
    </dsp:sp>
    <dsp:sp modelId="{DA4FEBAE-6751-4DB9-B3B6-FD29BE9D5F58}">
      <dsp:nvSpPr>
        <dsp:cNvPr id="0" name=""/>
        <dsp:cNvSpPr/>
      </dsp:nvSpPr>
      <dsp:spPr>
        <a:xfrm>
          <a:off x="4263378" y="0"/>
          <a:ext cx="3962102" cy="51816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latin typeface="Arial" panose="020B0604020202020204" pitchFamily="34" charset="0"/>
              <a:cs typeface="Arial" panose="020B0604020202020204" pitchFamily="34" charset="0"/>
            </a:rPr>
            <a:t>OPTIONAL</a:t>
          </a:r>
        </a:p>
      </dsp:txBody>
      <dsp:txXfrm>
        <a:off x="4263378" y="0"/>
        <a:ext cx="3962102" cy="1554480"/>
      </dsp:txXfrm>
    </dsp:sp>
    <dsp:sp modelId="{17F8EA25-F8CE-42B8-A797-171CB3F09F9E}">
      <dsp:nvSpPr>
        <dsp:cNvPr id="0" name=""/>
        <dsp:cNvSpPr/>
      </dsp:nvSpPr>
      <dsp:spPr>
        <a:xfrm>
          <a:off x="4659589" y="132632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4689404" y="1356144"/>
        <a:ext cx="3110051" cy="958346"/>
      </dsp:txXfrm>
    </dsp:sp>
    <dsp:sp modelId="{563ECEBD-7E7D-40C1-A6C7-069048E4EAE3}">
      <dsp:nvSpPr>
        <dsp:cNvPr id="0" name=""/>
        <dsp:cNvSpPr/>
      </dsp:nvSpPr>
      <dsp:spPr>
        <a:xfrm>
          <a:off x="4648209" y="236220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sp:txBody>
      <dsp:txXfrm>
        <a:off x="4678024" y="2392024"/>
        <a:ext cx="3110051" cy="958346"/>
      </dsp:txXfrm>
    </dsp:sp>
    <dsp:sp modelId="{43F3342F-2481-4D3A-A772-18C694C71150}">
      <dsp:nvSpPr>
        <dsp:cNvPr id="0" name=""/>
        <dsp:cNvSpPr/>
      </dsp:nvSpPr>
      <dsp:spPr>
        <a:xfrm>
          <a:off x="4648209" y="3352798"/>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sp:txBody>
      <dsp:txXfrm>
        <a:off x="4678024" y="3382613"/>
        <a:ext cx="3110051" cy="958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7/1/2021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You can use this slide to help uncover what knowledge your audience already has.</a:t>
            </a:r>
          </a:p>
          <a:p>
            <a:endParaRPr lang="en-US" b="0" dirty="0"/>
          </a:p>
          <a:p>
            <a:r>
              <a:rPr lang="en-US" b="1" dirty="0"/>
              <a:t>SUPPLEMENTAL SCRIPT:</a:t>
            </a:r>
          </a:p>
          <a:p>
            <a:r>
              <a:rPr lang="en-US" i="1" dirty="0"/>
              <a:t>POLST is a medical order set, so it applies to all health care providers including EMS. Other advance directives give medical providers information about the patient’s treatment preferences and legally authorized decision maker but are not medical orders.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ASK THE GROUP:</a:t>
            </a:r>
          </a:p>
          <a:p>
            <a:r>
              <a:rPr lang="en-US" i="1" dirty="0"/>
              <a:t>What would you do if the person with the patient showed you their living will, but no POLST form was present/completed?</a:t>
            </a:r>
          </a:p>
          <a:p>
            <a:r>
              <a:rPr lang="en-US" dirty="0"/>
              <a:t>(EMS would provide all indicated treatment – living will does not direct care; living will should be brought to the hospital with the patient.) </a:t>
            </a:r>
          </a:p>
          <a:p>
            <a:endParaRPr lang="en-US" dirty="0"/>
          </a:p>
          <a:p>
            <a:r>
              <a:rPr lang="en-US" i="1" dirty="0"/>
              <a:t>What if the person with the patient says they are the POAHC but shows you no documentation and demands care that is different from what is recorded on a valid POLST form? </a:t>
            </a:r>
          </a:p>
          <a:p>
            <a:r>
              <a:rPr lang="en-US" dirty="0"/>
              <a:t>(Follow the POLST form.)</a:t>
            </a:r>
          </a:p>
          <a:p>
            <a:endParaRPr lang="en-US" dirty="0"/>
          </a:p>
          <a:p>
            <a:r>
              <a:rPr lang="en-US" i="1" dirty="0"/>
              <a:t>What if the patient is still decisional and has a POLST form present – what role does POLST play in this situation?</a:t>
            </a:r>
          </a:p>
          <a:p>
            <a:r>
              <a:rPr lang="en-US" dirty="0"/>
              <a:t>(The patient can speak on their own behalf and decide what treatment to have or not have; the POLST does not apply in this situation.)</a:t>
            </a:r>
          </a:p>
          <a:p>
            <a:endParaRPr lang="en-US" dirty="0"/>
          </a:p>
          <a:p>
            <a:r>
              <a:rPr lang="en-US" i="1" dirty="0"/>
              <a:t>What if the person with the patient claims the patient has a POLST that indicates DNR but cannot present it?</a:t>
            </a:r>
          </a:p>
          <a:p>
            <a:r>
              <a:rPr lang="en-US" dirty="0"/>
              <a:t>(EMS would provide all indicated treatment; once the POLST form is presented, then orders can be followed probably at the hospital)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31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solidFill>
                  <a:prstClr val="black"/>
                </a:solidFill>
              </a:rPr>
              <a:t>The POLST IL form is standardized and recognized throughout the state. </a:t>
            </a:r>
            <a:r>
              <a:rPr lang="en-US" b="0" i="1" dirty="0"/>
              <a:t>The IL Department of Public Health is responsible for publishing and providing guidance on using the form.</a:t>
            </a:r>
          </a:p>
          <a:p>
            <a:endParaRPr lang="en-US" b="0" i="1" dirty="0"/>
          </a:p>
          <a:p>
            <a:r>
              <a:rPr lang="en-US" i="1" dirty="0"/>
              <a:t>***The POLST form is an immediately available, portable, out-of-hospital medical order set that assists emergency personnel in providing treatments aligned with patient preferences during an emergency.</a:t>
            </a:r>
          </a:p>
          <a:p>
            <a:endParaRPr lang="en-US" i="1" dirty="0"/>
          </a:p>
          <a:p>
            <a:r>
              <a:rPr lang="en-US" b="1" i="0" dirty="0"/>
              <a:t>ASK THE GROUP:</a:t>
            </a:r>
          </a:p>
          <a:p>
            <a:r>
              <a:rPr lang="en-US" b="0" i="1" dirty="0"/>
              <a:t>Do you have any questions on the last couple of slides?</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2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SUPPLEMENTAL SCRIPT:</a:t>
            </a:r>
          </a:p>
          <a:p>
            <a:r>
              <a:rPr lang="en-US" b="0" i="1" dirty="0">
                <a:solidFill>
                  <a:srgbClr val="FF0000"/>
                </a:solidFill>
              </a:rPr>
              <a:t>Let’s say you have a 3-year-old patient with a faint heartbeat and no breathing. The parent presents a valid POLST form with DNR selected in section A and comfort-focused treatment in section B.</a:t>
            </a:r>
            <a:endParaRPr lang="en-US" b="1" dirty="0">
              <a:solidFill>
                <a:srgbClr val="FF0000"/>
              </a:solidFill>
            </a:endParaRPr>
          </a:p>
          <a:p>
            <a:endParaRPr lang="en-US" b="1" dirty="0">
              <a:solidFill>
                <a:srgbClr val="FF0000"/>
              </a:solidFill>
            </a:endParaRPr>
          </a:p>
          <a:p>
            <a:r>
              <a:rPr lang="en-US" b="1" dirty="0">
                <a:solidFill>
                  <a:srgbClr val="FF0000"/>
                </a:solidFill>
              </a:rPr>
              <a:t>ASK THE GROUP:</a:t>
            </a:r>
          </a:p>
          <a:p>
            <a:r>
              <a:rPr lang="en-US" b="0" i="1" dirty="0">
                <a:solidFill>
                  <a:srgbClr val="FF0000"/>
                </a:solidFill>
              </a:rPr>
              <a:t>Have you ever encountered a child with a POLST form?</a:t>
            </a:r>
          </a:p>
          <a:p>
            <a:endParaRPr lang="en-US" b="0" i="1" dirty="0">
              <a:solidFill>
                <a:srgbClr val="FF0000"/>
              </a:solidFill>
            </a:endParaRPr>
          </a:p>
          <a:p>
            <a:r>
              <a:rPr lang="en-US" b="0" i="1" dirty="0">
                <a:solidFill>
                  <a:srgbClr val="FF0000"/>
                </a:solidFill>
              </a:rPr>
              <a:t>What challenges does this scenario present for you, if any?</a:t>
            </a:r>
          </a:p>
          <a:p>
            <a:endParaRPr lang="en-US" dirty="0">
              <a:solidFill>
                <a:srgbClr val="FF0000"/>
              </a:solidFill>
            </a:endParaRPr>
          </a:p>
          <a:p>
            <a:r>
              <a:rPr lang="en-US" i="1" dirty="0">
                <a:solidFill>
                  <a:srgbClr val="FF0000"/>
                </a:solidFill>
              </a:rPr>
              <a:t>While not providing full treatment to a minor child may feel uncomfortable, first responders don’t know the history of the child and their underlying medical condition. It is important to understand the deep consideration and effort the parent/s has/have gone through in making the decisions recorded on the POLST form and honor those.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349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13</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260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15</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 Do not go into detail here. Those are covered on the next several slides.</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16</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REVIEW SLIDE IN FULL</a:t>
            </a:r>
          </a:p>
          <a:p>
            <a:endParaRPr lang="en-US" b="1" dirty="0"/>
          </a:p>
          <a:p>
            <a:r>
              <a:rPr lang="en-US" b="1" dirty="0"/>
              <a:t>SUGGESTED SCRIPT:</a:t>
            </a:r>
          </a:p>
          <a:p>
            <a:r>
              <a:rPr lang="en-US" dirty="0"/>
              <a:t>***</a:t>
            </a:r>
            <a:r>
              <a:rPr lang="en-US" i="1" dirty="0"/>
              <a:t>SECTION A describes what the patient wishes to happen if they are found to have </a:t>
            </a:r>
            <a:r>
              <a:rPr lang="en-US" i="1" u="sng" dirty="0"/>
              <a:t>NO pulse and NOT breathing.</a:t>
            </a:r>
            <a:r>
              <a:rPr lang="en-US" i="1" dirty="0"/>
              <a:t> In other words, death has occurred, and providers would need to attempt resuscitation for the patient to have a chance of surviving. </a:t>
            </a:r>
          </a:p>
          <a:p>
            <a:endParaRPr lang="en-US" i="1" dirty="0"/>
          </a:p>
          <a:p>
            <a:r>
              <a:rPr lang="en-US" i="1" dirty="0"/>
              <a:t>All other situations will be covered in another part of the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r>
              <a:rPr lang="en-US" i="1" dirty="0"/>
              <a:t>Do you have any questions about section 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1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Please confirm that participants questions are answered on this issue.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r>
              <a:rPr lang="en-US" b="0" i="1" dirty="0"/>
              <a:t>Therefore, if “Yes to CPR” is selected in Section A, then “Full Treatment” must be provided in a prearrest </a:t>
            </a:r>
            <a:r>
              <a:rPr lang="en-US" b="0" i="1" dirty="0" err="1"/>
              <a:t>senario</a:t>
            </a:r>
            <a:r>
              <a:rPr lang="en-US" b="0" i="1" dirty="0"/>
              <a:t>. A person should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19</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2289">
              <a:defRPr/>
            </a:pPr>
            <a:r>
              <a:rPr lang="en-US" b="1" dirty="0"/>
              <a:t>TO THE PRESENTER:</a:t>
            </a:r>
          </a:p>
          <a:p>
            <a:pPr defTabSz="942289">
              <a:defRPr/>
            </a:pPr>
            <a:r>
              <a:rPr lang="en-US" dirty="0"/>
              <a:t>Review this slide to explain that section B applies to a different situation than section A</a:t>
            </a:r>
            <a:r>
              <a:rPr lang="en-US" baseline="0" dirty="0"/>
              <a:t> and how each choice relates to the patient’s general goals of care.</a:t>
            </a:r>
          </a:p>
          <a:p>
            <a:pPr defTabSz="942289">
              <a:defRPr/>
            </a:pPr>
            <a:endParaRPr lang="en-US" b="1" dirty="0"/>
          </a:p>
          <a:p>
            <a:pPr defTabSz="942289">
              <a:defRPr/>
            </a:pPr>
            <a:endParaRPr lang="en-US" b="1" dirty="0"/>
          </a:p>
          <a:p>
            <a:pPr defTabSz="942289">
              <a:defRPr/>
            </a:pPr>
            <a:r>
              <a:rPr lang="en-US" b="1" dirty="0"/>
              <a:t>SUGGESTED SCRIPT:</a:t>
            </a:r>
          </a:p>
          <a:p>
            <a:pPr defTabSz="942289">
              <a:defRPr/>
            </a:pPr>
            <a:r>
              <a:rPr lang="en-US" i="1" dirty="0"/>
              <a:t>*** Section B applies in medical emergencies ASIDE FROM CARDIAC ARREST. “Do Not Resuscitate” does not mean do not treat.</a:t>
            </a:r>
          </a:p>
          <a:p>
            <a:pPr defTabSz="942289">
              <a:defRPr/>
            </a:pPr>
            <a:endParaRPr lang="en-US" i="1" dirty="0"/>
          </a:p>
          <a:p>
            <a:pPr defTabSz="942289">
              <a:defRPr/>
            </a:pPr>
            <a:r>
              <a:rPr lang="en-US" i="1" dirty="0"/>
              <a:t>These are situations when there is a heartbeat and breathing, but one, the other or both are deteriorating. </a:t>
            </a:r>
            <a:r>
              <a:rPr lang="en-US" sz="1200" b="0" i="1" kern="1200" dirty="0">
                <a:solidFill>
                  <a:schemeClr val="tx1"/>
                </a:solidFill>
                <a:effectLst/>
                <a:latin typeface="+mn-lt"/>
                <a:ea typeface="+mn-ea"/>
                <a:cs typeface="+mn-cs"/>
              </a:rPr>
              <a:t>These situations could lead to cardiac arrest if not responded to medically</a:t>
            </a:r>
            <a:r>
              <a:rPr lang="en-US" i="1" dirty="0"/>
              <a:t>. The question in these circumstances is not whether the patient wants to be resuscitated, but rather what level of treatment or what medical interventions the patient wants—or does not want. </a:t>
            </a:r>
          </a:p>
          <a:p>
            <a:pPr defTabSz="942289">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Arial" charset="0"/>
              </a:rPr>
              <a:t>SECTION B: Medical Intervention allows for one of three options. Each with a different goal.</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Arial" charset="0"/>
            </a:endParaRPr>
          </a:p>
          <a:p>
            <a:pPr marL="228600" marR="0" lvl="0" indent="-228600" algn="l" defTabSz="942289" rtl="0" eaLnBrk="1" fontAlgn="auto" latinLnBrk="0" hangingPunct="1">
              <a:lnSpc>
                <a:spcPct val="100000"/>
              </a:lnSpc>
              <a:spcBef>
                <a:spcPts val="0"/>
              </a:spcBef>
              <a:spcAft>
                <a:spcPts val="0"/>
              </a:spcAft>
              <a:buClrTx/>
              <a:buSzTx/>
              <a:buFont typeface="+mj-lt"/>
              <a:buAutoNum type="arabicPeriod"/>
              <a:tabLst/>
              <a:defRPr/>
            </a:pPr>
            <a:r>
              <a:rPr lang="en-US" i="1" dirty="0">
                <a:solidFill>
                  <a:prstClr val="black"/>
                </a:solidFill>
                <a:latin typeface="Arial" charset="0"/>
              </a:rPr>
              <a:t>Full Treatment – where the primary goal is sustaining life by medically indicated means</a:t>
            </a:r>
          </a:p>
          <a:p>
            <a:pPr marL="228600" marR="0" lvl="0" indent="-228600" algn="l" defTabSz="942289" rtl="0" eaLnBrk="1" fontAlgn="auto" latinLnBrk="0" hangingPunct="1">
              <a:lnSpc>
                <a:spcPct val="100000"/>
              </a:lnSpc>
              <a:spcBef>
                <a:spcPts val="0"/>
              </a:spcBef>
              <a:spcAft>
                <a:spcPts val="0"/>
              </a:spcAft>
              <a:buClrTx/>
              <a:buSzTx/>
              <a:buFont typeface="+mj-lt"/>
              <a:buAutoNum type="arabicPeriod"/>
              <a:tabLst/>
              <a:defRPr/>
            </a:pPr>
            <a:r>
              <a:rPr lang="en-US" i="1" dirty="0">
                <a:solidFill>
                  <a:prstClr val="black"/>
                </a:solidFill>
                <a:latin typeface="Arial" charset="0"/>
              </a:rPr>
              <a:t>Selective Treatment – where the goal is treating medical conditions with selective medical measures</a:t>
            </a:r>
          </a:p>
          <a:p>
            <a:pPr marL="228600" marR="0" lvl="0" indent="-228600" algn="l" defTabSz="942289" rtl="0" eaLnBrk="1" fontAlgn="auto" latinLnBrk="0" hangingPunct="1">
              <a:lnSpc>
                <a:spcPct val="100000"/>
              </a:lnSpc>
              <a:spcBef>
                <a:spcPts val="0"/>
              </a:spcBef>
              <a:spcAft>
                <a:spcPts val="0"/>
              </a:spcAft>
              <a:buClrTx/>
              <a:buSzTx/>
              <a:buFont typeface="+mj-lt"/>
              <a:buAutoNum type="arabicPeriod"/>
              <a:tabLst/>
              <a:defRPr/>
            </a:pPr>
            <a:r>
              <a:rPr lang="en-US" i="1" dirty="0">
                <a:solidFill>
                  <a:prstClr val="black"/>
                </a:solidFill>
                <a:latin typeface="Arial" charset="0"/>
              </a:rPr>
              <a:t>Comfort-Focused Treatment – where the goal is maximizing the comfort of the patient (note that comfort is ALWAYS provided to living patients in addition to other selected treatment).</a:t>
            </a:r>
          </a:p>
          <a:p>
            <a:pPr defTabSz="942289">
              <a:defRPr/>
            </a:pPr>
            <a:endParaRPr lang="en-US" i="1" dirty="0"/>
          </a:p>
          <a:p>
            <a:pPr defTabSz="942289">
              <a:defRPr/>
            </a:pPr>
            <a:r>
              <a:rPr lang="en-US" i="1" dirty="0"/>
              <a:t>We will go into more specifics on the next few slide.</a:t>
            </a:r>
          </a:p>
          <a:p>
            <a:pPr defTabSz="996094">
              <a:defRPr/>
            </a:pPr>
            <a:endParaRPr lang="en-US" b="0"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a:t>
            </a:r>
            <a:r>
              <a:rPr lang="en-US" i="1" dirty="0" err="1">
                <a:solidFill>
                  <a:srgbClr val="000000"/>
                </a:solidFill>
                <a:latin typeface="Trebuchet MS" panose="020B0603020202020204" pitchFamily="34" charset="0"/>
              </a:rPr>
              <a:t>cardioconversion</a:t>
            </a:r>
            <a:r>
              <a:rPr lang="en-US" i="1" dirty="0">
                <a:solidFill>
                  <a:srgbClr val="000000"/>
                </a:solidFill>
                <a:latin typeface="Trebuchet MS" panose="020B0603020202020204" pitchFamily="34" charset="0"/>
              </a:rPr>
              <a:t>,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p>
          <a:p>
            <a:pPr defTabSz="942289">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 about Full Treatment in section B?</a:t>
            </a:r>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avoid the ICU but attempt to return as much as possible to their baseline. </a:t>
            </a:r>
            <a:r>
              <a:rPr lang="en-US" b="1" i="1" dirty="0">
                <a:solidFill>
                  <a:srgbClr val="000000"/>
                </a:solidFill>
                <a:latin typeface="Trebuchet MS" panose="020B0603020202020204" pitchFamily="34" charset="0"/>
              </a:rPr>
              <a:t>It is especially important to note the specific treatments the patient wants and does not want if this option is chosen, for example – airway support,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r>
              <a:rPr lang="en-US" i="1" dirty="0"/>
              <a:t>CPAP and </a:t>
            </a:r>
            <a:r>
              <a:rPr lang="en-US" i="1" dirty="0" err="1"/>
              <a:t>BiPap</a:t>
            </a:r>
            <a:r>
              <a:rPr lang="en-US" i="1" dirty="0"/>
              <a:t> are only indicated if the patient has adequate respiratory effort.  A BVM is used by rescue personnel if the patient requires</a:t>
            </a:r>
            <a:r>
              <a:rPr lang="en-US" i="1" baseline="0" dirty="0"/>
              <a:t> assisted ventilations.</a:t>
            </a:r>
            <a:r>
              <a:rPr lang="en-US" i="1" dirty="0"/>
              <a:t>.</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 about Selective Treatment in section B?</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 about Comfort-Focused Treatment in section B?</a:t>
            </a: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a:p>
            <a:endParaRPr lang="en-US" b="0" i="1" dirty="0"/>
          </a:p>
          <a:p>
            <a:pPr>
              <a:spcBef>
                <a:spcPct val="0"/>
              </a:spcBef>
              <a:defRPr/>
            </a:pPr>
            <a:r>
              <a:rPr lang="en-US" i="1" baseline="0" dirty="0"/>
              <a:t>Make sure to look careful at these orders to see if any apply to EMS. Note that EMS can only provide interventions entered under “Additional Orders” if they are within their scope of practice. If these orders are questionable, contact on-line medical control for direction.</a:t>
            </a:r>
            <a:endParaRPr lang="en-US" i="1" dirty="0"/>
          </a:p>
          <a:p>
            <a:pPr>
              <a:spcBef>
                <a:spcPct val="0"/>
              </a:spcBef>
              <a:defRPr/>
            </a:pPr>
            <a:endParaRPr lang="en-US" i="1" dirty="0"/>
          </a:p>
          <a:p>
            <a:pPr>
              <a:spcBef>
                <a:spcPct val="0"/>
              </a:spcBef>
              <a:defRPr/>
            </a:pPr>
            <a:r>
              <a:rPr lang="en-US" i="1" dirty="0"/>
              <a:t>So when would this be used? </a:t>
            </a:r>
          </a:p>
          <a:p>
            <a:pPr marL="191589" indent="-191589">
              <a:spcBef>
                <a:spcPct val="0"/>
              </a:spcBef>
              <a:buFontTx/>
              <a:buChar char="-"/>
              <a:defRPr/>
            </a:pPr>
            <a:r>
              <a:rPr lang="en-US" i="1" dirty="0"/>
              <a:t>Comfort Measures patients – use of pain medications and antiemetics but no cardiac medications……</a:t>
            </a:r>
          </a:p>
          <a:p>
            <a:pPr marL="191589" indent="-191589">
              <a:spcBef>
                <a:spcPct val="0"/>
              </a:spcBef>
              <a:buFontTx/>
              <a:buChar char="-"/>
              <a:defRPr/>
            </a:pPr>
            <a:r>
              <a:rPr lang="en-US" i="1" dirty="0"/>
              <a:t>Limited Additional patients – no defibrillation, no oral or nasal airways, IV fluids for hydration only……</a:t>
            </a:r>
          </a:p>
          <a:p>
            <a:pPr marL="191589" indent="-191589">
              <a:spcBef>
                <a:spcPct val="0"/>
              </a:spcBef>
              <a:buFontTx/>
              <a:buChar char="-"/>
              <a:defRPr/>
            </a:pPr>
            <a:r>
              <a:rPr lang="en-US" i="1" dirty="0"/>
              <a:t>Intubation and Mechanical patients – trial of intubation and mechanical ventilations for X days only if able to be neurologically intact. </a:t>
            </a:r>
          </a:p>
          <a:p>
            <a:pPr marL="191589" indent="-191589">
              <a:spcBef>
                <a:spcPct val="0"/>
              </a:spcBef>
              <a:buFontTx/>
              <a:buChar char="-"/>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a:t>
            </a:r>
            <a:r>
              <a:rPr lang="en-US" i="1" dirty="0"/>
              <a:t>examples of what we may find in the optional additional orders. </a:t>
            </a:r>
          </a:p>
          <a:p>
            <a:endParaRPr lang="en-US" b="0" i="1"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24</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The patient can choose to </a:t>
            </a:r>
          </a:p>
          <a:p>
            <a:pPr marL="176679" indent="-176679">
              <a:buFont typeface="Arial" panose="020B0604020202020204" pitchFamily="34" charset="0"/>
              <a:buChar char="•"/>
            </a:pPr>
            <a:r>
              <a:rPr lang="en-US" b="0" i="1" dirty="0"/>
              <a:t>Have a feeding tube over the long-term</a:t>
            </a:r>
          </a:p>
          <a:p>
            <a:pPr marL="176679" indent="-176679">
              <a:buFont typeface="Arial" panose="020B0604020202020204" pitchFamily="34" charset="0"/>
              <a:buChar char="•"/>
            </a:pPr>
            <a:r>
              <a:rPr lang="en-US" b="0" i="1" dirty="0"/>
              <a:t>Have a feeding tube for a trial period (indicating goals for the trial period) or </a:t>
            </a:r>
          </a:p>
          <a:p>
            <a:pPr marL="176679" indent="-176679">
              <a:buFont typeface="Arial" panose="020B0604020202020204" pitchFamily="34" charset="0"/>
              <a:buChar char="•"/>
            </a:pPr>
            <a:r>
              <a:rPr lang="en-US" b="0" i="1" dirty="0"/>
              <a:t>Refuse a feeding tube in all circumstances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Arial" charset="0"/>
              </a:rPr>
              <a:t> 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Do you have any questions about section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26</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r>
              <a:rPr lang="en-US" i="1" dirty="0"/>
              <a:t>Have you ever encountered a POLST form that is not signed? What are your thoughts about this?</a:t>
            </a:r>
          </a:p>
          <a:p>
            <a:endParaRPr lang="en-US" dirty="0"/>
          </a:p>
          <a:p>
            <a:r>
              <a:rPr lang="en-US" dirty="0"/>
              <a:t>Without a signature, it is not a valid form so you would handle it as though no POLST form was presented and provide all indicated treatment by default.</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27</a:t>
            </a:fld>
            <a:endParaRPr lang="en-US" dirty="0"/>
          </a:p>
        </p:txBody>
      </p:sp>
    </p:spTree>
    <p:extLst>
      <p:ext uri="{BB962C8B-B14F-4D97-AF65-F5344CB8AC3E}">
        <p14:creationId xmlns:p14="http://schemas.microsoft.com/office/powerpoint/2010/main" val="2749940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a:t>
            </a:r>
          </a:p>
          <a:p>
            <a:endParaRPr lang="en-US" b="0" i="1" dirty="0"/>
          </a:p>
          <a:p>
            <a:r>
              <a:rPr lang="en-US" b="0" i="1" dirty="0"/>
              <a:t>***The form is valid even if left blank or not included.</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side is purely option. EMS personnel do not need to review or take action on any of these notations.</a:t>
            </a:r>
          </a:p>
          <a:p>
            <a:endParaRPr lang="en-US" b="0" i="1" dirty="0"/>
          </a:p>
          <a:p>
            <a:r>
              <a:rPr lang="en-US" b="0" i="1" dirty="0"/>
              <a:t>Phone numbers may be helpful to contact family, friend or others</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 about the POLST form that we have not covered?</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28</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92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1" dirty="0"/>
              <a:t>***SUPPLEMENTAL SCRIPT:</a:t>
            </a:r>
            <a:endParaRPr lang="en-US" dirty="0"/>
          </a:p>
          <a:p>
            <a:pPr marL="176679" indent="-176679">
              <a:buFont typeface="Arial" panose="020B0604020202020204" pitchFamily="34" charset="0"/>
              <a:buChar char="•"/>
            </a:pPr>
            <a:r>
              <a:rPr lang="en-US" i="1" dirty="0"/>
              <a:t>Pink paper is recognizable BUT does not scan</a:t>
            </a:r>
            <a:r>
              <a:rPr lang="en-US" i="1" baseline="0" dirty="0"/>
              <a:t> well.  </a:t>
            </a:r>
          </a:p>
          <a:p>
            <a:pPr marL="176679" indent="-176679">
              <a:buFont typeface="Arial" panose="020B0604020202020204" pitchFamily="34" charset="0"/>
              <a:buChar char="•"/>
            </a:pPr>
            <a:r>
              <a:rPr lang="en-US" i="1" baseline="0" dirty="0"/>
              <a:t>Verbal/phone orders from a practitioner are acceptable.</a:t>
            </a:r>
          </a:p>
          <a:p>
            <a:pPr marL="176679" indent="-176679">
              <a:buFont typeface="Arial" panose="020B0604020202020204" pitchFamily="34" charset="0"/>
              <a:buChar char="•"/>
            </a:pPr>
            <a:endParaRPr lang="en-US" i="1"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969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0" i="1" dirty="0"/>
              <a:t>Photocopies of a completed IDPH Uniform POLST Forms are valid. Originals are not necessary.  A healthcare worker may presume in the absence of knowledge to the contrary that a POLST form with all the mandatory elements noted or a copy of that form is a valid. </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Have you ever encountered a form in the field that you were not sure was valid? What made you question its validity?</a:t>
            </a:r>
          </a:p>
          <a:p>
            <a:endParaRPr lang="en-US" b="0" i="1" dirty="0"/>
          </a:p>
          <a:p>
            <a:endParaRPr lang="en-US" b="0" i="1" dirty="0"/>
          </a:p>
          <a:p>
            <a:r>
              <a:rPr lang="en-US" b="0" i="1" dirty="0"/>
              <a:t>Each health care facility may have different policies on whether copies of DNR or POLST orders completed on a form other than an IDPH Uniform POLST Form are accepted as valid. It is advisable to check with a health care facility regarding its DNR or POLST policy.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82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487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POA or surrogate could very well argue that a patient who wanted “full treatment” before has now deteriorated to the point where s/he would only want “selective “or “comfort” measures. That change in status can usually be quickly approved by OLMC.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However, if a POA or surrogate wants to overturn a comfort-care order and escalate to Full Treatment OR change a DNR order consented to by the patient themselves when they were decisional, that decision must be carefully reviewed with OLMC. A POA/surrogate is supposed to act according to the patient wishes and not their 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a:ea typeface="+mn-ea"/>
                <a:cs typeface="+mn-cs"/>
              </a:rPr>
              <a:t>ASK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Have any of you ever been asked to disregard a POLST order and do something else? Please describe what happened.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529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lang="en-US" dirty="0"/>
              <a:t>This slide explains how EMS can deal with situations if there are disagreements in the field.</a:t>
            </a:r>
          </a:p>
          <a:p>
            <a:endParaRPr lang="en-US" dirty="0"/>
          </a:p>
          <a:p>
            <a:r>
              <a:rPr lang="en-US" dirty="0"/>
              <a:t>Bottom line </a:t>
            </a:r>
            <a:r>
              <a:rPr lang="en-US" u="sng" dirty="0"/>
              <a:t>ASK OLMC </a:t>
            </a:r>
            <a:r>
              <a:rPr lang="en-US" dirty="0"/>
              <a:t>if you are in a gray area about a bystander overturning a POLST.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843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lang="en-US" sz="1200" b="0" dirty="0">
                <a:solidFill>
                  <a:schemeClr val="accent3"/>
                </a:solidFill>
              </a:rPr>
              <a:t>***EMS is not responsible for investigating presence of other forms - consider form presented to be most current and valid.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509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258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096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56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professionals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 USE POLST IL VIDEO INSTEAD. 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537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47</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endParaRPr lang="en-US" sz="900"/>
          </a:p>
        </p:txBody>
      </p:sp>
    </p:spTree>
    <p:extLst>
      <p:ext uri="{BB962C8B-B14F-4D97-AF65-F5344CB8AC3E}">
        <p14:creationId xmlns:p14="http://schemas.microsoft.com/office/powerpoint/2010/main" val="2636027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***While the POLST IL is supported by a national program that assists states and provides quality standards, each state develops and administers its own POLST Program. In some states, the program is called POST, MOLST, MOST or something else.</a:t>
            </a:r>
          </a:p>
          <a:p>
            <a:endParaRPr lang="en-US" i="1" dirty="0"/>
          </a:p>
          <a:p>
            <a:pPr marL="176679" indent="-176679">
              <a:buFont typeface="Arial" panose="020B0604020202020204" pitchFamily="34" charset="0"/>
              <a:buChar char="•"/>
            </a:pPr>
            <a:r>
              <a:rPr lang="en-US" i="1" dirty="0"/>
              <a:t>The POLST model model started in Oregon which released the first POLST form in 1995.</a:t>
            </a:r>
          </a:p>
          <a:p>
            <a:pPr marL="176679" indent="-176679">
              <a:buFont typeface="Arial" panose="020B0604020202020204" pitchFamily="34" charset="0"/>
              <a:buChar char="•"/>
            </a:pPr>
            <a:r>
              <a:rPr lang="en-US" i="1" dirty="0"/>
              <a:t>After several years of evaluation, the program became known as Physician Orders for Life-Sustaining Treatment (POLST).</a:t>
            </a:r>
          </a:p>
          <a:p>
            <a:pPr marL="176679" indent="-176679">
              <a:buFont typeface="Arial" panose="020B0604020202020204" pitchFamily="34" charset="0"/>
              <a:buChar char="•"/>
            </a:pPr>
            <a:r>
              <a:rPr lang="en-US" i="1" dirty="0"/>
              <a:t>In 2004 the National POLST Advisory Panel was established, later known as the National POLST model Task Force.</a:t>
            </a:r>
          </a:p>
          <a:p>
            <a:pPr marL="176679" indent="-176679">
              <a:buFont typeface="Arial" panose="020B0604020202020204" pitchFamily="34" charset="0"/>
              <a:buChar char="•"/>
            </a:pPr>
            <a:r>
              <a:rPr lang="en-US" i="1" dirty="0"/>
              <a:t>POLST adoption gradually expanded state by state as a way to ensure patient preferences for end-of-life care are consistently honored.</a:t>
            </a:r>
          </a:p>
          <a:p>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458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b="0" dirty="0"/>
              <a:t>Review slide as written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Provide an overview of the table on the slide.</a:t>
            </a:r>
          </a:p>
          <a:p>
            <a:endParaRPr lang="en-US" b="1" dirty="0"/>
          </a:p>
          <a:p>
            <a:r>
              <a:rPr lang="en-US" b="1" dirty="0"/>
              <a:t>SUPPLEMENTAL SCRIPT:</a:t>
            </a:r>
          </a:p>
          <a:p>
            <a:r>
              <a:rPr lang="en-US" b="0" i="1" dirty="0"/>
              <a:t>***A decisional adult who is appropriate for POLST should have both a POLST form (actionable medical orders) and a Power of Attorney for Health Care form (appointed medical decision maker)</a:t>
            </a:r>
          </a:p>
          <a:p>
            <a:endParaRPr lang="en-US" b="1" dirty="0"/>
          </a:p>
          <a:p>
            <a:r>
              <a:rPr lang="en-US" i="1" dirty="0"/>
              <a:t>Who needs – </a:t>
            </a:r>
          </a:p>
          <a:p>
            <a:pPr marL="171450" indent="-171450">
              <a:buFont typeface="Arial" panose="020B0604020202020204" pitchFamily="34" charset="0"/>
              <a:buChar char="•"/>
            </a:pPr>
            <a:r>
              <a:rPr lang="en-US" i="1" dirty="0"/>
              <a:t>Adults of any age should be encouraged to complete a power of attorney for health care. </a:t>
            </a:r>
          </a:p>
          <a:p>
            <a:pPr marL="171450" indent="-171450">
              <a:buFont typeface="Arial" panose="020B0604020202020204" pitchFamily="34" charset="0"/>
              <a:buChar char="•"/>
            </a:pPr>
            <a:r>
              <a:rPr lang="en-US" i="1" dirty="0"/>
              <a:t>POLST is only for residents who are considered to be at risk for a life-threatening clinical event because they have a serious life-limiting medical condition, which may include advanced frailty.</a:t>
            </a:r>
          </a:p>
          <a:p>
            <a:endParaRPr lang="en-US" i="1" dirty="0"/>
          </a:p>
          <a:p>
            <a:r>
              <a:rPr lang="en-US" b="0" i="1" dirty="0"/>
              <a:t>Real-time instructions for first responders: </a:t>
            </a:r>
          </a:p>
          <a:p>
            <a:pPr marL="176679" indent="-176679">
              <a:buFont typeface="Arial" panose="020B0604020202020204" pitchFamily="34" charset="0"/>
              <a:buChar char="•"/>
            </a:pPr>
            <a:r>
              <a:rPr lang="en-US" b="0" i="1" dirty="0"/>
              <a:t>In an emergency, no matter what a person has written in an advance directive, first responders are most likely to follow the standard of care which is to do everything medically indicated to attempt to save the person’s life, including transportation to the hospital and administering any necessary life sustaining treatment. </a:t>
            </a:r>
          </a:p>
          <a:p>
            <a:pPr marL="176679" indent="-176679">
              <a:buFont typeface="Arial" panose="020B0604020202020204" pitchFamily="34" charset="0"/>
              <a:buChar char="•"/>
            </a:pPr>
            <a:r>
              <a:rPr lang="en-US" b="0" i="1" dirty="0"/>
              <a:t>But, when the person has POLST form, the orders on the form are followed by first responders, so that the person gets only the medical treatments they desire and not treatments they wish to avoid, including, if indicated, </a:t>
            </a:r>
            <a:r>
              <a:rPr lang="en-US" b="0" i="1" u="sng" dirty="0"/>
              <a:t>not</a:t>
            </a:r>
            <a:r>
              <a:rPr lang="en-US" b="0" i="1" dirty="0"/>
              <a:t> being transported to the hospital unless necessary for control of pain and other symptoms.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8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Quickly recap the options for completing Section B and ask for questions</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79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have included the patient’s goals of care considering their current diagnosis, prognosis, and treatment options (including risks and benefits of each). </a:t>
            </a:r>
          </a:p>
        </p:txBody>
      </p:sp>
      <p:sp>
        <p:nvSpPr>
          <p:cNvPr id="4" name="Slide Number Placeholder 3"/>
          <p:cNvSpPr>
            <a:spLocks noGrp="1"/>
          </p:cNvSpPr>
          <p:nvPr>
            <p:ph type="sldNum" sz="quarter" idx="5"/>
          </p:nvPr>
        </p:nvSpPr>
        <p:spPr/>
        <p:txBody>
          <a:bodyPr/>
          <a:lstStyle/>
          <a:p>
            <a:fld id="{DB336719-F7C5-4612-8488-38D5BFB10510}" type="slidenum">
              <a:rPr lang="en-US" smtClean="0"/>
              <a:pPr/>
              <a:t>6</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Keep this explanation short and sweet.</a:t>
            </a:r>
          </a:p>
          <a:p>
            <a:endParaRPr lang="en-US" b="1" dirty="0"/>
          </a:p>
          <a:p>
            <a:r>
              <a:rPr lang="en-US" b="1" dirty="0"/>
              <a:t>SUPPLEMENTAL SCRIPT:</a:t>
            </a:r>
          </a:p>
          <a:p>
            <a:endParaRPr lang="en-US" dirty="0"/>
          </a:p>
          <a:p>
            <a:r>
              <a:rPr lang="en-US" dirty="0"/>
              <a:t>The form started in 2000 as the original “orange DNR form” and has gone through a number of changes over the years to reach its current status as the “IDPH Uniform POLST form”. This is the sixth version and offers patients and providers both more options and more concrete guidance.</a:t>
            </a:r>
          </a:p>
          <a:p>
            <a:endParaRPr lang="en-US" dirty="0"/>
          </a:p>
          <a:p>
            <a:r>
              <a:rPr lang="en-US" dirty="0"/>
              <a:t>2000: 1st Illinois EMS DNR “orange form”; only for EMS, order had to be rewritten at each new facility</a:t>
            </a:r>
          </a:p>
          <a:p>
            <a:r>
              <a:rPr lang="en-US" dirty="0"/>
              <a:t>2005: IDPH Uniform DNR Order form - applied to all facilities</a:t>
            </a:r>
          </a:p>
          <a:p>
            <a:r>
              <a:rPr lang="en-US" dirty="0"/>
              <a:t>2006: Confusion if form had to be used for every in-hospital DNR order (no); renamed IDPH Uniform DNR Advance Directive</a:t>
            </a:r>
          </a:p>
          <a:p>
            <a:r>
              <a:rPr lang="en-US" dirty="0"/>
              <a:t>2013: Remained IDPH DNR Advance Directive, but used shorthand POLST “model” for life-threatening emergencies</a:t>
            </a:r>
          </a:p>
          <a:p>
            <a:r>
              <a:rPr lang="en-US" dirty="0"/>
              <a:t>2015: IDPH DNR/POLST- Other practitioners can sign</a:t>
            </a:r>
          </a:p>
          <a:p>
            <a:r>
              <a:rPr lang="en-US" dirty="0"/>
              <a:t>2016: DNR removed from title; care options redefined</a:t>
            </a:r>
          </a:p>
          <a:p>
            <a:r>
              <a:rPr lang="en-US" dirty="0"/>
              <a:t>2017: Current language and law established</a:t>
            </a:r>
          </a:p>
          <a:p>
            <a:r>
              <a:rPr lang="en-US" dirty="0"/>
              <a:t>***2018: National POLST model form approved by national organization. </a:t>
            </a:r>
            <a:r>
              <a:rPr lang="en-US" b="1" dirty="0"/>
              <a:t>NOT approved for use in IL, but you may come across this form in practice if a patient completed the form elsewhere.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16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dirty="0"/>
              <a:t>You may encounter o</a:t>
            </a:r>
            <a:r>
              <a:rPr lang="en-US" dirty="0"/>
              <a:t>lder forms in the field, and these are all VALID.</a:t>
            </a:r>
          </a:p>
          <a:p>
            <a:endParaRPr lang="en-US" dirty="0"/>
          </a:p>
          <a:p>
            <a:r>
              <a:rPr lang="en-US" b="1" dirty="0"/>
              <a:t>ASK THE GROUP:</a:t>
            </a:r>
          </a:p>
          <a:p>
            <a:r>
              <a:rPr lang="en-US" b="0" i="1" dirty="0"/>
              <a:t>In the field, have you seen forms other than the most current IDPH Uniform POLST such as older forms; out of state forms; the National form?</a:t>
            </a:r>
          </a:p>
          <a:p>
            <a:endParaRPr lang="en-US" b="0" i="1" dirty="0"/>
          </a:p>
          <a:p>
            <a:r>
              <a:rPr lang="en-US" b="0" i="1" dirty="0"/>
              <a:t>Have you questioned whether it is okay to honor any forms you have seen?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08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 GROUP:</a:t>
            </a:r>
          </a:p>
          <a:p>
            <a:r>
              <a:rPr lang="en-US" b="0" i="1" dirty="0"/>
              <a:t>Do you have any questions on this topic?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65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zlqQgCBChn0#t=1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284FF839-3BA2-4CEF-9B0E-EAC17E0F85F9}"/>
              </a:ext>
            </a:extLst>
          </p:cNvPr>
          <p:cNvSpPr txBox="1"/>
          <p:nvPr/>
        </p:nvSpPr>
        <p:spPr>
          <a:xfrm>
            <a:off x="761999" y="5562600"/>
            <a:ext cx="7620000" cy="461665"/>
          </a:xfrm>
          <a:prstGeom prst="rect">
            <a:avLst/>
          </a:prstGeom>
          <a:noFill/>
        </p:spPr>
        <p:txBody>
          <a:bodyPr wrap="square" rtlCol="0">
            <a:spAutoFit/>
          </a:bodyPr>
          <a:lstStyle/>
          <a:p>
            <a:pPr algn="ctr"/>
            <a:r>
              <a:rPr lang="en-US" sz="2400" b="1" dirty="0">
                <a:solidFill>
                  <a:schemeClr val="tx2">
                    <a:lumMod val="25000"/>
                  </a:schemeClr>
                </a:solidFill>
              </a:rPr>
              <a:t>Emergency Medical Services &amp; First Responder Audience</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8210-77DA-49D9-B54F-69616BF4C21A}"/>
              </a:ext>
            </a:extLst>
          </p:cNvPr>
          <p:cNvSpPr>
            <a:spLocks noGrp="1"/>
          </p:cNvSpPr>
          <p:nvPr>
            <p:ph type="title"/>
          </p:nvPr>
        </p:nvSpPr>
        <p:spPr>
          <a:xfrm>
            <a:off x="457200" y="84138"/>
            <a:ext cx="8229600" cy="1058862"/>
          </a:xfrm>
        </p:spPr>
        <p:txBody>
          <a:bodyPr>
            <a:noAutofit/>
          </a:bodyPr>
          <a:lstStyle/>
          <a:p>
            <a:r>
              <a:rPr lang="en-US" sz="2800" b="1" dirty="0">
                <a:latin typeface="Arial" panose="020B0604020202020204" pitchFamily="34" charset="0"/>
                <a:cs typeface="Arial" panose="020B0604020202020204" pitchFamily="34" charset="0"/>
              </a:rPr>
              <a:t>Rely on Advance Directives (POLST) ONLY if Patient CANNOT </a:t>
            </a:r>
            <a:r>
              <a:rPr lang="en-US" sz="2800" b="1" dirty="0">
                <a:effectLst/>
                <a:latin typeface="Arial" panose="020B0604020202020204" pitchFamily="34" charset="0"/>
                <a:cs typeface="Arial" panose="020B0604020202020204" pitchFamily="34" charset="0"/>
              </a:rPr>
              <a:t>Make Decisions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E5B3106-7B65-496C-8F7D-093C27A9D6E2}"/>
              </a:ext>
            </a:extLst>
          </p:cNvPr>
          <p:cNvGraphicFramePr>
            <a:graphicFrameLocks noGrp="1"/>
          </p:cNvGraphicFramePr>
          <p:nvPr>
            <p:ph idx="1"/>
          </p:nvPr>
        </p:nvGraphicFramePr>
        <p:xfrm>
          <a:off x="990600" y="1676400"/>
          <a:ext cx="66294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890850FA-80A1-4335-ACD7-544678FE8550}"/>
              </a:ext>
            </a:extLst>
          </p:cNvPr>
          <p:cNvSpPr/>
          <p:nvPr/>
        </p:nvSpPr>
        <p:spPr>
          <a:xfrm>
            <a:off x="3352800" y="1524000"/>
            <a:ext cx="2209800" cy="120650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875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Why does the POLST Form exist?</a:t>
            </a:r>
          </a:p>
        </p:txBody>
      </p:sp>
      <p:sp>
        <p:nvSpPr>
          <p:cNvPr id="2" name="Content Placeholder 1"/>
          <p:cNvSpPr>
            <a:spLocks noGrp="1"/>
          </p:cNvSpPr>
          <p:nvPr>
            <p:ph idx="1"/>
          </p:nvPr>
        </p:nvSpPr>
        <p:spPr/>
        <p:txBody>
          <a:bodyPr>
            <a:normAutofit lnSpcReduction="10000"/>
          </a:bodyPr>
          <a:lstStyle/>
          <a:p>
            <a:pPr marL="0" indent="0">
              <a:buNone/>
            </a:pPr>
            <a:r>
              <a:rPr lang="en-US" sz="2400" b="1" dirty="0">
                <a:solidFill>
                  <a:schemeClr val="bg2">
                    <a:lumMod val="25000"/>
                  </a:schemeClr>
                </a:solidFill>
                <a:latin typeface="Arial" panose="020B0604020202020204" pitchFamily="34" charset="0"/>
              </a:rPr>
              <a:t>First responders need clear guidance for how to respond to a medical emergency in the field </a:t>
            </a:r>
          </a:p>
          <a:p>
            <a:endParaRPr lang="en-US" sz="24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Recognized IDPH standardized form for the entire state of Illinois</a:t>
            </a:r>
          </a:p>
          <a:p>
            <a:endParaRPr lang="en-US" sz="10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Concrete </a:t>
            </a:r>
            <a:r>
              <a:rPr lang="en-US" sz="2400" b="1" u="sng" dirty="0">
                <a:solidFill>
                  <a:srgbClr val="DB0962"/>
                </a:solidFill>
                <a:latin typeface="Arial" panose="020B0604020202020204" pitchFamily="34" charset="0"/>
              </a:rPr>
              <a:t>medical orders </a:t>
            </a:r>
            <a:r>
              <a:rPr lang="en-US" sz="2400" dirty="0">
                <a:solidFill>
                  <a:schemeClr val="bg2">
                    <a:lumMod val="25000"/>
                  </a:schemeClr>
                </a:solidFill>
                <a:latin typeface="Arial" panose="020B0604020202020204" pitchFamily="34" charset="0"/>
              </a:rPr>
              <a:t>that must be followed by healthcare providers and first responders, so that treatment is in keeping with the person’s wishes</a:t>
            </a:r>
          </a:p>
          <a:p>
            <a:endParaRPr lang="en-US" sz="1200"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Evolved from the original IDPH DNR form (prior versions of forms are valid)</a:t>
            </a:r>
          </a:p>
          <a:p>
            <a:pPr marL="0" indent="0">
              <a:buNone/>
            </a:pPr>
            <a:endParaRPr lang="en-US" sz="2800" dirty="0">
              <a:solidFill>
                <a:schemeClr val="bg2">
                  <a:lumMod val="25000"/>
                </a:schemeClr>
              </a:solidFill>
            </a:endParaRPr>
          </a:p>
        </p:txBody>
      </p:sp>
    </p:spTree>
    <p:extLst>
      <p:ext uri="{BB962C8B-B14F-4D97-AF65-F5344CB8AC3E}">
        <p14:creationId xmlns:p14="http://schemas.microsoft.com/office/powerpoint/2010/main" val="34633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50A8-50FE-4E96-9A0E-CC662A8676F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Intended Use of POLST Form</a:t>
            </a:r>
          </a:p>
        </p:txBody>
      </p:sp>
      <p:sp>
        <p:nvSpPr>
          <p:cNvPr id="3" name="Content Placeholder 2">
            <a:extLst>
              <a:ext uri="{FF2B5EF4-FFF2-40B4-BE49-F238E27FC236}">
                <a16:creationId xmlns:a16="http://schemas.microsoft.com/office/drawing/2014/main" id="{E3E6BC15-2F4D-4D6A-BFEF-8DF3F7DD23E4}"/>
              </a:ext>
            </a:extLst>
          </p:cNvPr>
          <p:cNvSpPr>
            <a:spLocks noGrp="1"/>
          </p:cNvSpPr>
          <p:nvPr>
            <p:ph idx="1"/>
          </p:nvPr>
        </p:nvSpPr>
        <p:spPr>
          <a:xfrm>
            <a:off x="457200" y="1828800"/>
            <a:ext cx="8229600" cy="4525963"/>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endParaRPr lang="en-US" sz="1200" dirty="0">
              <a:latin typeface="Arial" panose="020B0604020202020204" pitchFamily="34" charset="0"/>
            </a:endParaRPr>
          </a:p>
          <a:p>
            <a:r>
              <a:rPr lang="en-US" sz="2000" b="1" u="sng" dirty="0">
                <a:solidFill>
                  <a:schemeClr val="accent3"/>
                </a:solidFill>
                <a:latin typeface="Arial" panose="020B0604020202020204" pitchFamily="34" charset="0"/>
              </a:rPr>
              <a:t>COMPLETING FORM IS VOLUNTARY</a:t>
            </a:r>
            <a:r>
              <a:rPr lang="en-US" sz="2000" dirty="0">
                <a:latin typeface="Arial" panose="020B0604020202020204" pitchFamily="34" charset="0"/>
              </a:rPr>
              <a:t>: Language added stressing that the form cannot be required of any patient and is completely voluntary</a:t>
            </a:r>
          </a:p>
          <a:p>
            <a:endParaRPr lang="en-US" sz="1200" dirty="0">
              <a:latin typeface="Arial" panose="020B0604020202020204" pitchFamily="34" charset="0"/>
            </a:endParaRPr>
          </a:p>
          <a:p>
            <a:r>
              <a:rPr lang="en-US" sz="2000" dirty="0">
                <a:latin typeface="Arial" panose="020B0604020202020204" pitchFamily="34" charset="0"/>
              </a:rPr>
              <a:t>Pediatric patients with a valid POLST form should be treated the same as an adult.</a:t>
            </a:r>
          </a:p>
          <a:p>
            <a:endParaRPr lang="en-US" dirty="0"/>
          </a:p>
        </p:txBody>
      </p:sp>
    </p:spTree>
    <p:extLst>
      <p:ext uri="{BB962C8B-B14F-4D97-AF65-F5344CB8AC3E}">
        <p14:creationId xmlns:p14="http://schemas.microsoft.com/office/powerpoint/2010/main" val="195175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Form Explanation</a:t>
            </a:r>
          </a:p>
        </p:txBody>
      </p:sp>
    </p:spTree>
    <p:extLst>
      <p:ext uri="{BB962C8B-B14F-4D97-AF65-F5344CB8AC3E}">
        <p14:creationId xmlns:p14="http://schemas.microsoft.com/office/powerpoint/2010/main" val="335637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CA03-AA29-4226-AF8D-594028BF18F3}"/>
              </a:ext>
            </a:extLst>
          </p:cNvPr>
          <p:cNvSpPr>
            <a:spLocks noGrp="1"/>
          </p:cNvSpPr>
          <p:nvPr>
            <p:ph type="title"/>
          </p:nvPr>
        </p:nvSpPr>
        <p:spPr/>
        <p:txBody>
          <a:bodyPr>
            <a:normAutofit/>
          </a:bodyPr>
          <a:lstStyle/>
          <a:p>
            <a:r>
              <a:rPr lang="en-US" sz="2800" b="1" dirty="0">
                <a:effectLst/>
                <a:latin typeface="Arial" panose="020B0604020202020204" pitchFamily="34" charset="0"/>
                <a:cs typeface="Arial" panose="020B0604020202020204" pitchFamily="34" charset="0"/>
              </a:rPr>
              <a:t>Attempt CPR is the Default</a:t>
            </a:r>
            <a:br>
              <a:rPr lang="en-US" sz="2800" b="1" dirty="0">
                <a:effectLst/>
                <a:latin typeface="Arial" panose="020B0604020202020204" pitchFamily="34" charset="0"/>
                <a:cs typeface="Arial" panose="020B0604020202020204" pitchFamily="34" charset="0"/>
              </a:rPr>
            </a:br>
            <a:r>
              <a:rPr lang="en-US" sz="2800" b="1" dirty="0">
                <a:effectLst/>
                <a:latin typeface="Arial" panose="020B0604020202020204" pitchFamily="34" charset="0"/>
                <a:cs typeface="Arial" panose="020B0604020202020204" pitchFamily="34" charset="0"/>
              </a:rPr>
              <a:t>Why use the form to request CPR?</a:t>
            </a:r>
          </a:p>
        </p:txBody>
      </p:sp>
      <p:sp>
        <p:nvSpPr>
          <p:cNvPr id="3" name="Content Placeholder 2">
            <a:extLst>
              <a:ext uri="{FF2B5EF4-FFF2-40B4-BE49-F238E27FC236}">
                <a16:creationId xmlns:a16="http://schemas.microsoft.com/office/drawing/2014/main" id="{A41B524D-2C5D-4435-BF31-299FFA1D7A5D}"/>
              </a:ext>
            </a:extLst>
          </p:cNvPr>
          <p:cNvSpPr>
            <a:spLocks noGrp="1"/>
          </p:cNvSpPr>
          <p:nvPr>
            <p:ph idx="1"/>
          </p:nvPr>
        </p:nvSpPr>
        <p:spPr>
          <a:xfrm>
            <a:off x="457200" y="1752600"/>
            <a:ext cx="8229600" cy="4525963"/>
          </a:xfrm>
        </p:spPr>
        <p:txBody>
          <a:bodyPr/>
          <a:lstStyle/>
          <a:p>
            <a:r>
              <a:rPr lang="en-US" sz="2400" dirty="0">
                <a:latin typeface="Arial" panose="020B0604020202020204" pitchFamily="34" charset="0"/>
              </a:rPr>
              <a:t>Elderly and those with disabilities may fear they will not receive same emergency care as others</a:t>
            </a:r>
          </a:p>
          <a:p>
            <a:endParaRPr lang="en-US" sz="1400" dirty="0">
              <a:latin typeface="Arial" panose="020B0604020202020204" pitchFamily="34" charset="0"/>
            </a:endParaRPr>
          </a:p>
          <a:p>
            <a:r>
              <a:rPr lang="en-US" sz="2400" dirty="0">
                <a:latin typeface="Arial" panose="020B0604020202020204" pitchFamily="34" charset="0"/>
              </a:rPr>
              <a:t>May have created a POLST form marking DNR box during a serious illness. May create a new form if health improves or they desire to reach a milestone moment; now selecting attempt CPR</a:t>
            </a:r>
          </a:p>
          <a:p>
            <a:endParaRPr lang="en-US" dirty="0"/>
          </a:p>
        </p:txBody>
      </p:sp>
    </p:spTree>
    <p:extLst>
      <p:ext uri="{BB962C8B-B14F-4D97-AF65-F5344CB8AC3E}">
        <p14:creationId xmlns:p14="http://schemas.microsoft.com/office/powerpoint/2010/main" val="135571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sz="2800" b="1" dirty="0">
                <a:latin typeface="Arial" panose="020B0604020202020204" pitchFamily="34" charset="0"/>
                <a:cs typeface="Arial" panose="020B0604020202020204" pitchFamily="34" charset="0"/>
              </a:rPr>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8069733">
            <a:off x="5207008" y="2517769"/>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Left Arrow 8"/>
          <p:cNvSpPr/>
          <p:nvPr/>
        </p:nvSpPr>
        <p:spPr>
          <a:xfrm rot="8286711">
            <a:off x="371006" y="2917277"/>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3"/>
          <p:cNvSpPr txBox="1">
            <a:spLocks/>
          </p:cNvSpPr>
          <p:nvPr/>
        </p:nvSpPr>
        <p:spPr>
          <a:xfrm>
            <a:off x="493426" y="3369558"/>
            <a:ext cx="8229600" cy="2717832"/>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r>
              <a:rPr kumimoji="0" lang="en-US" sz="22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Documents how nutrition should be administered</a:t>
            </a:r>
          </a:p>
          <a:p>
            <a:pPr marL="800100" marR="0" lvl="1" indent="-342900" algn="l" defTabSz="457200" rtl="0" eaLnBrk="1" fontAlgn="base" latinLnBrk="0" hangingPunct="1">
              <a:lnSpc>
                <a:spcPts val="28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3399"/>
                </a:solidFill>
                <a:effectLst/>
                <a:uLnTx/>
                <a:uFillTx/>
                <a:latin typeface="Arial" panose="020B0604020202020204" pitchFamily="34" charset="0"/>
                <a:ea typeface="ＭＳ Ｐゴシック" pitchFamily="-97" charset="-128"/>
                <a:cs typeface="Arial" panose="020B0604020202020204" pitchFamily="34" charset="0"/>
              </a:rPr>
              <a:t>Always offer food by mouth if safe and desirable</a:t>
            </a:r>
          </a:p>
          <a:p>
            <a:pPr marL="800100" marR="0" lvl="1" indent="-342900" algn="l" defTabSz="457200" rtl="0" eaLnBrk="1" fontAlgn="base" latinLnBrk="0" hangingPunct="1">
              <a:lnSpc>
                <a:spcPts val="28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This section does not typically apply to an emergency</a:t>
            </a:r>
          </a:p>
          <a:p>
            <a:pPr marL="800100" marR="0" lvl="1" indent="-342900" algn="l" defTabSz="457200" rtl="0" eaLnBrk="1" fontAlgn="base" latinLnBrk="0" hangingPunct="1">
              <a:lnSpc>
                <a:spcPts val="28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Provides clear direction to avoid contested care </a:t>
            </a:r>
          </a:p>
          <a:p>
            <a:pPr marL="800100" marR="0" lvl="1" indent="-342900" algn="l" defTabSz="457200" rtl="0" eaLnBrk="1" fontAlgn="base" latinLnBrk="0" hangingPunct="1">
              <a:lnSpc>
                <a:spcPts val="28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For patients with TPN/tube feedings needing transport, contact Medical Control</a:t>
            </a:r>
          </a:p>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3"/>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E60E8-B286-406F-9A68-1ADEF60B1A2F}"/>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effectLst/>
                <a:latin typeface="Arial" panose="020B0604020202020204" pitchFamily="34" charset="0"/>
                <a:cs typeface="Arial" panose="020B0604020202020204" pitchFamily="34" charset="0"/>
              </a:rPr>
              <a:t>Applying POLST Forms </a:t>
            </a:r>
            <a:br>
              <a:rPr lang="en-US" b="1"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in the Field</a:t>
            </a:r>
          </a:p>
        </p:txBody>
      </p:sp>
    </p:spTree>
    <p:extLst>
      <p:ext uri="{BB962C8B-B14F-4D97-AF65-F5344CB8AC3E}">
        <p14:creationId xmlns:p14="http://schemas.microsoft.com/office/powerpoint/2010/main" val="186099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A3379-ED44-4530-B40B-5F422781A6DC}"/>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Requirements for a Valid POLST Form</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646118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4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FD5D63B-DEF3-4CC8-8F90-1AA306724E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Valid POLST Forms</a:t>
            </a:r>
            <a:endParaRPr lang="en-US"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8AC5147-E0C1-4A58-B7BB-C7C58D3E0C81}"/>
              </a:ext>
            </a:extLst>
          </p:cNvPr>
          <p:cNvSpPr>
            <a:spLocks noGrp="1"/>
          </p:cNvSpPr>
          <p:nvPr>
            <p:ph idx="1"/>
          </p:nvPr>
        </p:nvSpPr>
        <p:spPr>
          <a:xfrm>
            <a:off x="446809" y="1676400"/>
            <a:ext cx="8229600" cy="4525963"/>
          </a:xfrm>
        </p:spPr>
        <p:txBody>
          <a:bodyPr/>
          <a:lstStyle/>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Properly executed prior versions of the IDPH Uniform DNR or the DNR/POLST Advance Directive are still valid. </a:t>
            </a:r>
            <a:r>
              <a:rPr lang="en-US" b="1" noProof="0" dirty="0">
                <a:solidFill>
                  <a:srgbClr val="E6E6E6">
                    <a:lumMod val="25000"/>
                  </a:srgbClr>
                </a:solidFill>
                <a:latin typeface="Arial" panose="020B0604020202020204" pitchFamily="34" charset="0"/>
              </a:rPr>
              <a:t>Most recently dated</a:t>
            </a:r>
            <a:r>
              <a:rPr lang="en-US" b="1" dirty="0">
                <a:solidFill>
                  <a:srgbClr val="E6E6E6">
                    <a:lumMod val="25000"/>
                  </a:srgbClr>
                </a:solidFill>
                <a:latin typeface="Arial" panose="020B0604020202020204" pitchFamily="34" charset="0"/>
              </a:rPr>
              <a:t> is followed. </a:t>
            </a:r>
            <a:endParaRPr kumimoji="0" lang="en-US" b="1"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Photocopies of forms are valid.</a:t>
            </a: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Picture of POLST form on electronic device is valid.</a:t>
            </a:r>
          </a:p>
          <a:p>
            <a:endParaRPr lang="en-US" dirty="0"/>
          </a:p>
        </p:txBody>
      </p:sp>
    </p:spTree>
    <p:extLst>
      <p:ext uri="{BB962C8B-B14F-4D97-AF65-F5344CB8AC3E}">
        <p14:creationId xmlns:p14="http://schemas.microsoft.com/office/powerpoint/2010/main" val="98759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E793-2AFB-47B4-8383-BB23C654208E}"/>
              </a:ext>
            </a:extLst>
          </p:cNvPr>
          <p:cNvSpPr>
            <a:spLocks noGrp="1"/>
          </p:cNvSpPr>
          <p:nvPr>
            <p:ph type="title"/>
          </p:nvPr>
        </p:nvSpPr>
        <p:spPr/>
        <p:txBody>
          <a:bodyPr>
            <a:normAutofit/>
          </a:bodyPr>
          <a:lstStyle/>
          <a:p>
            <a:r>
              <a:rPr lang="en-US" sz="2800" b="1" dirty="0">
                <a:effectLst/>
                <a:latin typeface="Arial" panose="020B0604020202020204" pitchFamily="34" charset="0"/>
                <a:cs typeface="Arial" panose="020B0604020202020204" pitchFamily="34" charset="0"/>
              </a:rPr>
              <a:t>What if 2 or more POLST forms are present?</a:t>
            </a:r>
          </a:p>
        </p:txBody>
      </p:sp>
      <p:sp>
        <p:nvSpPr>
          <p:cNvPr id="3" name="Content Placeholder 2">
            <a:extLst>
              <a:ext uri="{FF2B5EF4-FFF2-40B4-BE49-F238E27FC236}">
                <a16:creationId xmlns:a16="http://schemas.microsoft.com/office/drawing/2014/main" id="{02A4E76E-4D09-43E6-87D4-034218DF1F70}"/>
              </a:ext>
            </a:extLst>
          </p:cNvPr>
          <p:cNvSpPr>
            <a:spLocks noGrp="1"/>
          </p:cNvSpPr>
          <p:nvPr>
            <p:ph idx="1"/>
          </p:nvPr>
        </p:nvSpPr>
        <p:spPr>
          <a:xfrm>
            <a:off x="457200" y="1676400"/>
            <a:ext cx="8229600" cy="4525963"/>
          </a:xfrm>
        </p:spPr>
        <p:txBody>
          <a:bodyPr/>
          <a:lstStyle/>
          <a:p>
            <a:r>
              <a:rPr lang="en-US" sz="2800" dirty="0">
                <a:latin typeface="Arial" panose="020B0604020202020204" pitchFamily="34" charset="0"/>
              </a:rPr>
              <a:t>Newest valid form voids past forms</a:t>
            </a:r>
          </a:p>
          <a:p>
            <a:endParaRPr lang="en-US" sz="1600" dirty="0">
              <a:latin typeface="Arial" panose="020B0604020202020204" pitchFamily="34" charset="0"/>
            </a:endParaRPr>
          </a:p>
          <a:p>
            <a:r>
              <a:rPr lang="en-US" sz="2800" dirty="0">
                <a:latin typeface="Arial" panose="020B0604020202020204" pitchFamily="34" charset="0"/>
              </a:rPr>
              <a:t>Follow instructions on form with most recent date and all required elements</a:t>
            </a:r>
          </a:p>
          <a:p>
            <a:endParaRPr lang="en-US" sz="1600" dirty="0">
              <a:latin typeface="Arial" panose="020B0604020202020204" pitchFamily="34" charset="0"/>
            </a:endParaRPr>
          </a:p>
          <a:p>
            <a:r>
              <a:rPr lang="en-US" sz="2800" b="1" dirty="0">
                <a:latin typeface="Arial" panose="020B0604020202020204" pitchFamily="34" charset="0"/>
              </a:rPr>
              <a:t>EMS is not responsible for investigating presence of other forms - consider form presented to be most current and valid.</a:t>
            </a:r>
          </a:p>
          <a:p>
            <a:endParaRPr lang="en-US" dirty="0"/>
          </a:p>
        </p:txBody>
      </p:sp>
    </p:spTree>
    <p:extLst>
      <p:ext uri="{BB962C8B-B14F-4D97-AF65-F5344CB8AC3E}">
        <p14:creationId xmlns:p14="http://schemas.microsoft.com/office/powerpoint/2010/main" val="1727325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6F88-AF89-4F0E-8FF6-6C16BC3A439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Who can revoke POLST orders?</a:t>
            </a:r>
          </a:p>
        </p:txBody>
      </p:sp>
      <p:sp>
        <p:nvSpPr>
          <p:cNvPr id="4" name="Content Placeholder 2">
            <a:extLst>
              <a:ext uri="{FF2B5EF4-FFF2-40B4-BE49-F238E27FC236}">
                <a16:creationId xmlns:a16="http://schemas.microsoft.com/office/drawing/2014/main" id="{3C09954A-4CD8-4E7F-88D0-7E660D4A64C3}"/>
              </a:ext>
            </a:extLst>
          </p:cNvPr>
          <p:cNvSpPr>
            <a:spLocks noGrp="1"/>
          </p:cNvSpPr>
          <p:nvPr>
            <p:ph idx="1"/>
          </p:nvPr>
        </p:nvSpPr>
        <p:spPr>
          <a:xfrm>
            <a:off x="457200" y="1676400"/>
            <a:ext cx="8229600" cy="4525963"/>
          </a:xfrm>
        </p:spPr>
        <p:txBody>
          <a:bodyPr/>
          <a:lstStyle/>
          <a:p>
            <a:pPr>
              <a:lnSpc>
                <a:spcPct val="90000"/>
              </a:lnSpc>
              <a:spcBef>
                <a:spcPts val="1200"/>
              </a:spcBef>
            </a:pPr>
            <a:r>
              <a:rPr lang="en-US" sz="2000" b="1" dirty="0">
                <a:solidFill>
                  <a:schemeClr val="accent3"/>
                </a:solidFill>
                <a:latin typeface="Arial" panose="020B0604020202020204" pitchFamily="34" charset="0"/>
              </a:rPr>
              <a:t>Patient,</a:t>
            </a:r>
            <a:r>
              <a:rPr lang="en-US" sz="2000" dirty="0">
                <a:solidFill>
                  <a:schemeClr val="accent3"/>
                </a:solidFill>
                <a:latin typeface="Arial" panose="020B0604020202020204" pitchFamily="34" charset="0"/>
              </a:rPr>
              <a:t> </a:t>
            </a:r>
            <a:r>
              <a:rPr lang="en-US" sz="2000" dirty="0">
                <a:latin typeface="Arial" panose="020B0604020202020204" pitchFamily="34" charset="0"/>
              </a:rPr>
              <a:t>if competent to make decisions,</a:t>
            </a:r>
            <a:r>
              <a:rPr lang="en-US" sz="2000" dirty="0">
                <a:solidFill>
                  <a:schemeClr val="accent3"/>
                </a:solidFill>
                <a:latin typeface="Arial" panose="020B0604020202020204" pitchFamily="34" charset="0"/>
              </a:rPr>
              <a:t> </a:t>
            </a:r>
            <a:r>
              <a:rPr lang="en-US" sz="2000" dirty="0">
                <a:latin typeface="Arial" panose="020B0604020202020204" pitchFamily="34" charset="0"/>
              </a:rPr>
              <a:t>can revoke a POLST </a:t>
            </a:r>
            <a:r>
              <a:rPr lang="en-US" sz="2000" dirty="0">
                <a:solidFill>
                  <a:schemeClr val="tx2">
                    <a:lumMod val="10000"/>
                  </a:schemeClr>
                </a:solidFill>
                <a:latin typeface="Arial" panose="020B0604020202020204" pitchFamily="34" charset="0"/>
              </a:rPr>
              <a:t>at any time</a:t>
            </a:r>
          </a:p>
          <a:p>
            <a:pPr>
              <a:lnSpc>
                <a:spcPct val="90000"/>
              </a:lnSpc>
              <a:spcBef>
                <a:spcPts val="1200"/>
              </a:spcBef>
            </a:pPr>
            <a:endParaRPr lang="en-US" sz="1100" dirty="0">
              <a:solidFill>
                <a:schemeClr val="tx2">
                  <a:lumMod val="10000"/>
                </a:schemeClr>
              </a:solidFill>
              <a:latin typeface="Arial" panose="020B0604020202020204" pitchFamily="34" charset="0"/>
            </a:endParaRPr>
          </a:p>
          <a:p>
            <a:pPr>
              <a:lnSpc>
                <a:spcPct val="90000"/>
              </a:lnSpc>
              <a:spcBef>
                <a:spcPts val="1200"/>
              </a:spcBef>
            </a:pPr>
            <a:r>
              <a:rPr lang="en-US" sz="2000" dirty="0">
                <a:solidFill>
                  <a:schemeClr val="bg2">
                    <a:lumMod val="10000"/>
                  </a:schemeClr>
                </a:solidFill>
                <a:latin typeface="Arial" panose="020B0604020202020204" pitchFamily="34" charset="0"/>
              </a:rPr>
              <a:t>Other situations more complicated and may take time to resolve</a:t>
            </a:r>
          </a:p>
          <a:p>
            <a:pPr>
              <a:lnSpc>
                <a:spcPct val="90000"/>
              </a:lnSpc>
              <a:spcBef>
                <a:spcPts val="1200"/>
              </a:spcBef>
            </a:pPr>
            <a:endParaRPr lang="en-US" sz="1100" dirty="0">
              <a:solidFill>
                <a:schemeClr val="bg2">
                  <a:lumMod val="10000"/>
                </a:schemeClr>
              </a:solidFill>
              <a:latin typeface="Arial" panose="020B0604020202020204" pitchFamily="34" charset="0"/>
            </a:endParaRPr>
          </a:p>
          <a:p>
            <a:pPr>
              <a:lnSpc>
                <a:spcPct val="90000"/>
              </a:lnSpc>
              <a:spcBef>
                <a:spcPts val="1200"/>
              </a:spcBef>
            </a:pPr>
            <a:r>
              <a:rPr lang="en-US" sz="2000" dirty="0">
                <a:solidFill>
                  <a:schemeClr val="bg2">
                    <a:lumMod val="10000"/>
                  </a:schemeClr>
                </a:solidFill>
                <a:latin typeface="Arial" panose="020B0604020202020204" pitchFamily="34" charset="0"/>
              </a:rPr>
              <a:t>If any doubt or dispute, call OLMC </a:t>
            </a:r>
          </a:p>
          <a:p>
            <a:pPr lvl="1">
              <a:lnSpc>
                <a:spcPct val="90000"/>
              </a:lnSpc>
              <a:spcBef>
                <a:spcPts val="1200"/>
              </a:spcBef>
            </a:pPr>
            <a:r>
              <a:rPr lang="en-US" sz="1800" dirty="0">
                <a:solidFill>
                  <a:schemeClr val="bg2">
                    <a:lumMod val="10000"/>
                  </a:schemeClr>
                </a:solidFill>
                <a:latin typeface="Arial" panose="020B0604020202020204" pitchFamily="34" charset="0"/>
              </a:rPr>
              <a:t>A POA/Surrogate should generally not overturn decisions made, documented, and signed by a </a:t>
            </a:r>
            <a:r>
              <a:rPr lang="en-US" sz="1800" u="sng" dirty="0">
                <a:solidFill>
                  <a:schemeClr val="bg2">
                    <a:lumMod val="10000"/>
                  </a:schemeClr>
                </a:solidFill>
                <a:latin typeface="Arial" panose="020B0604020202020204" pitchFamily="34" charset="0"/>
              </a:rPr>
              <a:t>patient</a:t>
            </a:r>
          </a:p>
          <a:p>
            <a:pPr lvl="1">
              <a:lnSpc>
                <a:spcPct val="90000"/>
              </a:lnSpc>
              <a:spcBef>
                <a:spcPts val="1200"/>
              </a:spcBef>
            </a:pPr>
            <a:endParaRPr lang="en-US" sz="1100" u="sng" dirty="0">
              <a:solidFill>
                <a:schemeClr val="bg2">
                  <a:lumMod val="10000"/>
                </a:schemeClr>
              </a:solidFill>
              <a:latin typeface="Arial" panose="020B0604020202020204" pitchFamily="34" charset="0"/>
            </a:endParaRPr>
          </a:p>
          <a:p>
            <a:pPr>
              <a:lnSpc>
                <a:spcPct val="90000"/>
              </a:lnSpc>
              <a:spcBef>
                <a:spcPts val="1200"/>
              </a:spcBef>
            </a:pPr>
            <a:r>
              <a:rPr lang="en-US" sz="2000" dirty="0">
                <a:solidFill>
                  <a:schemeClr val="bg2">
                    <a:lumMod val="10000"/>
                  </a:schemeClr>
                </a:solidFill>
                <a:latin typeface="Arial" panose="020B0604020202020204" pitchFamily="34" charset="0"/>
              </a:rPr>
              <a:t>EMS responders are </a:t>
            </a:r>
            <a:r>
              <a:rPr lang="en-US" sz="2000" b="1" dirty="0">
                <a:solidFill>
                  <a:schemeClr val="accent3"/>
                </a:solidFill>
                <a:latin typeface="Arial" panose="020B0604020202020204" pitchFamily="34" charset="0"/>
              </a:rPr>
              <a:t>legally protected</a:t>
            </a:r>
            <a:r>
              <a:rPr lang="en-US" sz="2000" dirty="0">
                <a:solidFill>
                  <a:schemeClr val="accent3"/>
                </a:solidFill>
                <a:latin typeface="Arial" panose="020B0604020202020204" pitchFamily="34" charset="0"/>
              </a:rPr>
              <a:t> </a:t>
            </a:r>
            <a:r>
              <a:rPr lang="en-US" sz="2000" dirty="0">
                <a:solidFill>
                  <a:schemeClr val="bg2">
                    <a:lumMod val="10000"/>
                  </a:schemeClr>
                </a:solidFill>
                <a:latin typeface="Arial" panose="020B0604020202020204" pitchFamily="34" charset="0"/>
              </a:rPr>
              <a:t>if they follow  orders on a valid form in good faith</a:t>
            </a:r>
          </a:p>
          <a:p>
            <a:endParaRPr lang="en-US" dirty="0"/>
          </a:p>
        </p:txBody>
      </p:sp>
    </p:spTree>
    <p:extLst>
      <p:ext uri="{BB962C8B-B14F-4D97-AF65-F5344CB8AC3E}">
        <p14:creationId xmlns:p14="http://schemas.microsoft.com/office/powerpoint/2010/main" val="222530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A1E1-3A14-4494-9DEF-6BBFCB137846}"/>
              </a:ext>
            </a:extLst>
          </p:cNvPr>
          <p:cNvSpPr>
            <a:spLocks noGrp="1"/>
          </p:cNvSpPr>
          <p:nvPr>
            <p:ph type="title"/>
          </p:nvPr>
        </p:nvSpPr>
        <p:spPr/>
        <p:txBody>
          <a:bodyPr>
            <a:noAutofit/>
          </a:bodyPr>
          <a:lstStyle/>
          <a:p>
            <a:r>
              <a:rPr lang="en-US" sz="2400" b="1" dirty="0">
                <a:effectLst/>
                <a:latin typeface="Arial" panose="020B0604020202020204" pitchFamily="34" charset="0"/>
                <a:cs typeface="Arial" panose="020B0604020202020204" pitchFamily="34" charset="0"/>
              </a:rPr>
              <a:t>What if a POAHC or Surrogate disputes a valid POLST order to which they previously consented?</a:t>
            </a:r>
          </a:p>
        </p:txBody>
      </p:sp>
      <p:sp>
        <p:nvSpPr>
          <p:cNvPr id="3" name="Content Placeholder 2">
            <a:extLst>
              <a:ext uri="{FF2B5EF4-FFF2-40B4-BE49-F238E27FC236}">
                <a16:creationId xmlns:a16="http://schemas.microsoft.com/office/drawing/2014/main" id="{6FE2A8BC-A743-4894-9458-0BC61D215117}"/>
              </a:ext>
            </a:extLst>
          </p:cNvPr>
          <p:cNvSpPr>
            <a:spLocks noGrp="1"/>
          </p:cNvSpPr>
          <p:nvPr>
            <p:ph idx="1"/>
          </p:nvPr>
        </p:nvSpPr>
        <p:spPr/>
        <p:txBody>
          <a:bodyPr/>
          <a:lstStyle/>
          <a:p>
            <a:pPr marL="0" indent="0">
              <a:buNone/>
            </a:pPr>
            <a:r>
              <a:rPr lang="en-US" sz="2800" b="1" dirty="0">
                <a:latin typeface="Arial" panose="020B0604020202020204" pitchFamily="34" charset="0"/>
              </a:rPr>
              <a:t>Determine if person disputing order is the original consenting POAHC or surrogate</a:t>
            </a:r>
          </a:p>
          <a:p>
            <a:pPr marL="0" indent="0">
              <a:buNone/>
            </a:pPr>
            <a:endParaRPr lang="en-US" sz="1600" dirty="0">
              <a:latin typeface="Arial" panose="020B0604020202020204" pitchFamily="34" charset="0"/>
            </a:endParaRPr>
          </a:p>
          <a:p>
            <a:pPr lvl="1"/>
            <a:r>
              <a:rPr lang="en-US" sz="2400" dirty="0">
                <a:latin typeface="Arial" panose="020B0604020202020204" pitchFamily="34" charset="0"/>
              </a:rPr>
              <a:t>If yes: The POAHC/surrogate may change the order and/or care wishes </a:t>
            </a:r>
          </a:p>
          <a:p>
            <a:pPr lvl="1"/>
            <a:r>
              <a:rPr lang="en-US" sz="2400" dirty="0">
                <a:latin typeface="Arial" panose="020B0604020202020204" pitchFamily="34" charset="0"/>
              </a:rPr>
              <a:t>If no: Follow orders on the POLST form; contact OLMC for further direction</a:t>
            </a:r>
          </a:p>
          <a:p>
            <a:endParaRPr lang="en-US" dirty="0"/>
          </a:p>
        </p:txBody>
      </p:sp>
    </p:spTree>
    <p:extLst>
      <p:ext uri="{BB962C8B-B14F-4D97-AF65-F5344CB8AC3E}">
        <p14:creationId xmlns:p14="http://schemas.microsoft.com/office/powerpoint/2010/main" val="370624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0CF7-75C4-40F1-84AB-EACF0738862D}"/>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Legal Risk for EMS Following POLST Form</a:t>
            </a:r>
          </a:p>
        </p:txBody>
      </p:sp>
      <p:sp>
        <p:nvSpPr>
          <p:cNvPr id="4" name="Content Placeholder 2">
            <a:extLst>
              <a:ext uri="{FF2B5EF4-FFF2-40B4-BE49-F238E27FC236}">
                <a16:creationId xmlns:a16="http://schemas.microsoft.com/office/drawing/2014/main" id="{601273AE-E825-4196-8163-A67A71B099EB}"/>
              </a:ext>
            </a:extLst>
          </p:cNvPr>
          <p:cNvSpPr>
            <a:spLocks noGrp="1"/>
          </p:cNvSpPr>
          <p:nvPr>
            <p:ph idx="1"/>
          </p:nvPr>
        </p:nvSpPr>
        <p:spPr>
          <a:xfrm>
            <a:off x="457200" y="1752600"/>
            <a:ext cx="8229600" cy="4525963"/>
          </a:xfrm>
        </p:spPr>
        <p:txBody>
          <a:bodyPr/>
          <a:lstStyle/>
          <a:p>
            <a:pPr marL="182880" indent="-182880">
              <a:lnSpc>
                <a:spcPct val="90000"/>
              </a:lnSpc>
              <a:spcBef>
                <a:spcPts val="0"/>
              </a:spcBef>
              <a:buFont typeface="Wingdings" pitchFamily="2" charset="2"/>
              <a:buNone/>
            </a:pPr>
            <a:r>
              <a:rPr lang="en-US" sz="2800" i="1" dirty="0">
                <a:solidFill>
                  <a:schemeClr val="bg2">
                    <a:lumMod val="10000"/>
                  </a:schemeClr>
                </a:solidFill>
              </a:rPr>
              <a:t>	“</a:t>
            </a:r>
            <a:r>
              <a:rPr lang="en-US" sz="2800" i="1" dirty="0">
                <a:solidFill>
                  <a:schemeClr val="bg2">
                    <a:lumMod val="10000"/>
                  </a:schemeClr>
                </a:solidFill>
                <a:latin typeface="Arial" panose="020B0604020202020204" pitchFamily="34" charset="0"/>
              </a:rPr>
              <a:t>A health care professional who in good faith complies with a do-not-resuscitate order made in accordance with this Act is not, as a result of that compliance, subject to any criminal or civil liability, except for willful and wanton misconduct, and may not be found to have committed an act of unprofessional conduct.” </a:t>
            </a:r>
          </a:p>
          <a:p>
            <a:pPr algn="r">
              <a:lnSpc>
                <a:spcPct val="90000"/>
              </a:lnSpc>
              <a:buFont typeface="Wingdings" pitchFamily="2" charset="2"/>
              <a:buNone/>
            </a:pPr>
            <a:endParaRPr lang="en-US" sz="2400" b="1" dirty="0">
              <a:latin typeface="Arial" panose="020B0604020202020204" pitchFamily="34" charset="0"/>
            </a:endParaRPr>
          </a:p>
          <a:p>
            <a:pPr algn="r">
              <a:lnSpc>
                <a:spcPct val="90000"/>
              </a:lnSpc>
              <a:buFont typeface="Wingdings" pitchFamily="2" charset="2"/>
              <a:buNone/>
            </a:pPr>
            <a:r>
              <a:rPr lang="en-US" sz="2400" b="1" dirty="0">
                <a:latin typeface="Arial" panose="020B0604020202020204" pitchFamily="34" charset="0"/>
              </a:rPr>
              <a:t>Illinois Health Care Surrogate Act</a:t>
            </a:r>
          </a:p>
          <a:p>
            <a:endParaRPr lang="en-US" dirty="0"/>
          </a:p>
        </p:txBody>
      </p:sp>
    </p:spTree>
    <p:extLst>
      <p:ext uri="{BB962C8B-B14F-4D97-AF65-F5344CB8AC3E}">
        <p14:creationId xmlns:p14="http://schemas.microsoft.com/office/powerpoint/2010/main" val="296374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BBC8A-0504-447A-8525-CF23B6AB9D72}"/>
              </a:ext>
            </a:extLst>
          </p:cNvPr>
          <p:cNvSpPr>
            <a:spLocks noGrp="1"/>
          </p:cNvSpPr>
          <p:nvPr>
            <p:ph type="ctrTitle"/>
          </p:nvPr>
        </p:nvSpPr>
        <p:spPr>
          <a:xfrm>
            <a:off x="685800" y="2130437"/>
            <a:ext cx="7772400" cy="3736963"/>
          </a:xfrm>
          <a:solidFill>
            <a:srgbClr val="00B0F0"/>
          </a:solidFill>
          <a:ln w="76200">
            <a:solidFill>
              <a:srgbClr val="0070C0"/>
            </a:solidFill>
          </a:ln>
        </p:spPr>
        <p:txBody>
          <a:bodyPr>
            <a:normAutofit/>
          </a:bodyPr>
          <a:lstStyle/>
          <a:p>
            <a:pPr algn="ctr"/>
            <a:r>
              <a:rPr lang="en-US" sz="4000" b="1" dirty="0">
                <a:effectLst/>
                <a:latin typeface="Arial" panose="020B0604020202020204" pitchFamily="34" charset="0"/>
                <a:cs typeface="Arial" panose="020B0604020202020204" pitchFamily="34" charset="0"/>
              </a:rPr>
              <a:t>Let’s Review</a:t>
            </a:r>
          </a:p>
        </p:txBody>
      </p:sp>
    </p:spTree>
    <p:extLst>
      <p:ext uri="{BB962C8B-B14F-4D97-AF65-F5344CB8AC3E}">
        <p14:creationId xmlns:p14="http://schemas.microsoft.com/office/powerpoint/2010/main" val="2841686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D427-5E54-4796-9427-01F6DC8C25A8}"/>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Check for understanding</a:t>
            </a:r>
            <a:endParaRPr lang="en-US"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5259316-5E10-4D2A-A461-FCDD21534905}"/>
              </a:ext>
            </a:extLst>
          </p:cNvPr>
          <p:cNvSpPr txBox="1">
            <a:spLocks/>
          </p:cNvSpPr>
          <p:nvPr/>
        </p:nvSpPr>
        <p:spPr>
          <a:xfrm>
            <a:off x="495300" y="1905000"/>
            <a:ext cx="8229600" cy="3809999"/>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An unconscious adult presents in bed at home. The patient is not breathing but does have a weak pulse. An IDPH POLST form is on the fridge. What part of the form is most relevant right now?</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571500" marR="0" lvl="0" indent="-514350" algn="l" defTabSz="914400" rtl="0" eaLnBrk="1" fontAlgn="auto" latinLnBrk="0" hangingPunct="1">
              <a:lnSpc>
                <a:spcPct val="90000"/>
              </a:lnSpc>
              <a:spcBef>
                <a:spcPts val="12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A: Has the patient marked DNR?</a:t>
            </a:r>
          </a:p>
          <a:p>
            <a:pPr marL="571500" marR="0" lvl="0" indent="-514350" algn="l" defTabSz="914400" rtl="0" eaLnBrk="1" fontAlgn="auto" latinLnBrk="0" hangingPunct="1">
              <a:lnSpc>
                <a:spcPct val="90000"/>
              </a:lnSpc>
              <a:spcBef>
                <a:spcPts val="6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B: How aggressively does the patient want to be treated?</a:t>
            </a:r>
          </a:p>
          <a:p>
            <a:pPr marL="571500" marR="0" lvl="0" indent="-514350" algn="l" defTabSz="914400" rtl="0" eaLnBrk="1" fontAlgn="auto" latinLnBrk="0" hangingPunct="1">
              <a:lnSpc>
                <a:spcPct val="90000"/>
              </a:lnSpc>
              <a:spcBef>
                <a:spcPts val="6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C: Has the patient consented to artificial nutrition?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F81B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6400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8AC0-18EB-4909-BD04-B37E759D32C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Answer</a:t>
            </a:r>
          </a:p>
        </p:txBody>
      </p:sp>
      <p:sp>
        <p:nvSpPr>
          <p:cNvPr id="3" name="Content Placeholder 2">
            <a:extLst>
              <a:ext uri="{FF2B5EF4-FFF2-40B4-BE49-F238E27FC236}">
                <a16:creationId xmlns:a16="http://schemas.microsoft.com/office/drawing/2014/main" id="{FD1D0538-9795-4050-A3FC-766BE2664750}"/>
              </a:ext>
            </a:extLst>
          </p:cNvPr>
          <p:cNvSpPr>
            <a:spLocks noGrp="1"/>
          </p:cNvSpPr>
          <p:nvPr>
            <p:ph idx="1"/>
          </p:nvPr>
        </p:nvSpPr>
        <p:spPr>
          <a:xfrm>
            <a:off x="457200" y="1828800"/>
            <a:ext cx="8229600" cy="4525963"/>
          </a:xfrm>
        </p:spPr>
        <p:txBody>
          <a:bodyPr/>
          <a:lstStyle/>
          <a:p>
            <a:pPr marL="0" indent="0">
              <a:buNone/>
            </a:pPr>
            <a:r>
              <a:rPr lang="en-US" sz="2400" b="1" dirty="0">
                <a:solidFill>
                  <a:schemeClr val="tx2">
                    <a:lumMod val="10000"/>
                  </a:schemeClr>
                </a:solidFill>
                <a:latin typeface="Arial" panose="020B0604020202020204" pitchFamily="34" charset="0"/>
              </a:rPr>
              <a:t>Answer is B. Because the patient still has a pulse, section A does not apply now. </a:t>
            </a:r>
          </a:p>
          <a:p>
            <a:pPr marL="0" indent="0">
              <a:buNone/>
            </a:pPr>
            <a:endParaRPr lang="en-US" sz="2400" dirty="0">
              <a:solidFill>
                <a:schemeClr val="tx2">
                  <a:lumMod val="10000"/>
                </a:schemeClr>
              </a:solidFill>
              <a:latin typeface="Arial" panose="020B0604020202020204" pitchFamily="34" charset="0"/>
            </a:endParaRPr>
          </a:p>
          <a:p>
            <a:pPr marL="0" indent="0">
              <a:buNone/>
            </a:pPr>
            <a:r>
              <a:rPr lang="en-US" sz="2400" dirty="0">
                <a:solidFill>
                  <a:schemeClr val="tx2">
                    <a:lumMod val="10000"/>
                  </a:schemeClr>
                </a:solidFill>
                <a:latin typeface="Arial" panose="020B0604020202020204" pitchFamily="34" charset="0"/>
              </a:rPr>
              <a:t>Section C discusses the placement of a feeding tube and is not immediately relevant here.</a:t>
            </a:r>
          </a:p>
          <a:p>
            <a:endParaRPr lang="en-US" dirty="0"/>
          </a:p>
        </p:txBody>
      </p:sp>
    </p:spTree>
    <p:extLst>
      <p:ext uri="{BB962C8B-B14F-4D97-AF65-F5344CB8AC3E}">
        <p14:creationId xmlns:p14="http://schemas.microsoft.com/office/powerpoint/2010/main" val="51227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2" name="Content Placeholder 1"/>
          <p:cNvSpPr>
            <a:spLocks noGrp="1"/>
          </p:cNvSpPr>
          <p:nvPr>
            <p:ph idx="1"/>
          </p:nvPr>
        </p:nvSpPr>
        <p:spPr/>
        <p:txBody>
          <a:bodyPr/>
          <a:lstStyle/>
          <a:p>
            <a:pPr marL="365760" lvl="0" indent="-283464" defTabSz="914400" fontAlgn="auto">
              <a:spcBef>
                <a:spcPts val="0"/>
              </a:spcBef>
              <a:spcAft>
                <a:spcPts val="0"/>
              </a:spcAft>
              <a:buNone/>
              <a:defRPr/>
            </a:pPr>
            <a:r>
              <a:rPr lang="en-US" sz="2800" b="1" kern="0" dirty="0">
                <a:latin typeface="Arial" panose="020B0604020202020204" pitchFamily="34" charset="0"/>
              </a:rPr>
              <a:t>By the end of this session, participants will be able to:</a:t>
            </a:r>
          </a:p>
          <a:p>
            <a:pPr marL="365760" lvl="0" indent="-283464" defTabSz="914400" fontAlgn="auto">
              <a:spcBef>
                <a:spcPts val="1200"/>
              </a:spcBef>
              <a:spcAft>
                <a:spcPts val="0"/>
              </a:spcAft>
              <a:buFont typeface="Arial" pitchFamily="34" charset="0"/>
              <a:buChar char="•"/>
              <a:defRPr/>
            </a:pPr>
            <a:endParaRPr lang="en-US" sz="1100" kern="0" dirty="0">
              <a:latin typeface="Arial" panose="020B0604020202020204" pitchFamily="34" charset="0"/>
            </a:endParaRPr>
          </a:p>
          <a:p>
            <a:pPr marL="365760" lvl="0" indent="-283464" defTabSz="914400" fontAlgn="auto">
              <a:spcBef>
                <a:spcPts val="1200"/>
              </a:spcBef>
              <a:spcAft>
                <a:spcPts val="0"/>
              </a:spcAft>
              <a:buFont typeface="Arial" pitchFamily="34" charset="0"/>
              <a:buChar char="•"/>
              <a:defRPr/>
            </a:pPr>
            <a:r>
              <a:rPr lang="en-US" sz="2200" kern="0" dirty="0">
                <a:latin typeface="Arial" panose="020B0604020202020204" pitchFamily="34" charset="0"/>
              </a:rPr>
              <a:t>Understand the </a:t>
            </a:r>
            <a:r>
              <a:rPr lang="en-US" sz="2200" b="1" kern="0" dirty="0">
                <a:solidFill>
                  <a:srgbClr val="DB0962"/>
                </a:solidFill>
                <a:latin typeface="Arial" panose="020B0604020202020204" pitchFamily="34" charset="0"/>
                <a:hlinkClick r:id="rId3">
                  <a:extLst>
                    <a:ext uri="{A12FA001-AC4F-418D-AE19-62706E023703}">
                      <ahyp:hlinkClr xmlns:ahyp="http://schemas.microsoft.com/office/drawing/2018/hyperlinkcolor" val="tx"/>
                    </a:ext>
                  </a:extLst>
                </a:hlinkClick>
              </a:rPr>
              <a:t>POLST Model </a:t>
            </a:r>
            <a:r>
              <a:rPr lang="en-US" sz="2200" kern="0" dirty="0">
                <a:latin typeface="Arial" panose="020B0604020202020204" pitchFamily="34" charset="0"/>
              </a:rPr>
              <a:t>and how a person’s wishes are determined and documented in a standard form;</a:t>
            </a:r>
          </a:p>
          <a:p>
            <a:pPr marL="365760" lvl="0" indent="-283464" defTabSz="914400" fontAlgn="auto">
              <a:spcBef>
                <a:spcPts val="1200"/>
              </a:spcBef>
              <a:spcAft>
                <a:spcPts val="0"/>
              </a:spcAft>
              <a:buFont typeface="Arial" pitchFamily="34" charset="0"/>
              <a:buChar char="•"/>
              <a:defRPr/>
            </a:pPr>
            <a:r>
              <a:rPr lang="en-US" sz="2200" kern="0" dirty="0">
                <a:latin typeface="Arial" panose="020B0604020202020204" pitchFamily="34" charset="0"/>
              </a:rPr>
              <a:t>Describe how POLST form builds upon and improves existing advance directives</a:t>
            </a:r>
          </a:p>
          <a:p>
            <a:pPr marL="365760" lvl="0" indent="-283464" defTabSz="914400" fontAlgn="auto">
              <a:spcBef>
                <a:spcPts val="1200"/>
              </a:spcBef>
              <a:spcAft>
                <a:spcPts val="0"/>
              </a:spcAft>
              <a:buFont typeface="Arial" pitchFamily="34" charset="0"/>
              <a:buChar char="•"/>
              <a:defRPr/>
            </a:pPr>
            <a:r>
              <a:rPr lang="en-US" sz="2200" kern="0" dirty="0">
                <a:latin typeface="Arial" panose="020B0604020202020204" pitchFamily="34" charset="0"/>
              </a:rPr>
              <a:t>Advocate for patients by accurately interpreting IDPH POLST form instructions and taking appropriate action</a:t>
            </a:r>
          </a:p>
        </p:txBody>
      </p:sp>
    </p:spTree>
    <p:extLst>
      <p:ext uri="{BB962C8B-B14F-4D97-AF65-F5344CB8AC3E}">
        <p14:creationId xmlns:p14="http://schemas.microsoft.com/office/powerpoint/2010/main" val="1335054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D427-5E54-4796-9427-01F6DC8C25A8}"/>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Check for understanding</a:t>
            </a:r>
            <a:endParaRPr lang="en-US"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5259316-5E10-4D2A-A461-FCDD21534905}"/>
              </a:ext>
            </a:extLst>
          </p:cNvPr>
          <p:cNvSpPr txBox="1">
            <a:spLocks/>
          </p:cNvSpPr>
          <p:nvPr/>
        </p:nvSpPr>
        <p:spPr>
          <a:xfrm>
            <a:off x="533400" y="1676400"/>
            <a:ext cx="8229600" cy="3809999"/>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You are called to an emergency in a person’s home and find a gentleman lying in his own bed. He is not breathing and has no pulse. </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The neighbor has already started CPR. The IDPH POLST form is on the fridge. What instructions are you looking for?</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A: has the patient marked DNR?</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B: how aggressively does the patient want to be treated?</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Section C: has the patient consented to artificial nutrition?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F81B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4750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8AC0-18EB-4909-BD04-B37E759D32C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Answer</a:t>
            </a:r>
          </a:p>
        </p:txBody>
      </p:sp>
      <p:sp>
        <p:nvSpPr>
          <p:cNvPr id="3" name="Content Placeholder 2">
            <a:extLst>
              <a:ext uri="{FF2B5EF4-FFF2-40B4-BE49-F238E27FC236}">
                <a16:creationId xmlns:a16="http://schemas.microsoft.com/office/drawing/2014/main" id="{FD1D0538-9795-4050-A3FC-766BE2664750}"/>
              </a:ext>
            </a:extLst>
          </p:cNvPr>
          <p:cNvSpPr>
            <a:spLocks noGrp="1"/>
          </p:cNvSpPr>
          <p:nvPr>
            <p:ph idx="1"/>
          </p:nvPr>
        </p:nvSpPr>
        <p:spPr>
          <a:xfrm>
            <a:off x="457200" y="1828800"/>
            <a:ext cx="8229600" cy="4525963"/>
          </a:xfrm>
        </p:spPr>
        <p:txBody>
          <a:bodyPr/>
          <a:lstStyle/>
          <a:p>
            <a:pPr marL="0" indent="0">
              <a:buNone/>
            </a:pPr>
            <a:r>
              <a:rPr lang="en-US" sz="2400" b="1" dirty="0">
                <a:solidFill>
                  <a:schemeClr val="tx2">
                    <a:lumMod val="10000"/>
                  </a:schemeClr>
                </a:solidFill>
                <a:latin typeface="Arial" panose="020B0604020202020204" pitchFamily="34" charset="0"/>
              </a:rPr>
              <a:t>Answer is A. Patient is not breathing and does not have a pulse so sections B and C would not apply now.</a:t>
            </a:r>
          </a:p>
          <a:p>
            <a:endParaRPr lang="en-US" sz="2400" dirty="0">
              <a:solidFill>
                <a:schemeClr val="tx2">
                  <a:lumMod val="10000"/>
                </a:schemeClr>
              </a:solidFill>
              <a:latin typeface="Arial" panose="020B0604020202020204" pitchFamily="34" charset="0"/>
            </a:endParaRPr>
          </a:p>
          <a:p>
            <a:pPr marL="0" indent="0">
              <a:buNone/>
            </a:pPr>
            <a:r>
              <a:rPr lang="en-US" sz="2400" dirty="0">
                <a:solidFill>
                  <a:schemeClr val="tx2">
                    <a:lumMod val="10000"/>
                  </a:schemeClr>
                </a:solidFill>
                <a:latin typeface="Arial" panose="020B0604020202020204" pitchFamily="34" charset="0"/>
              </a:rPr>
              <a:t>If the neighbor is not a healthcare provider, they would not be expected to know about or follow the POLST form. If the neighbor has not restored breathing or a pulse, the EMS provider would still follow the POLST instructions under section A.</a:t>
            </a:r>
          </a:p>
          <a:p>
            <a:endParaRPr lang="en-US" dirty="0"/>
          </a:p>
        </p:txBody>
      </p:sp>
    </p:spTree>
    <p:extLst>
      <p:ext uri="{BB962C8B-B14F-4D97-AF65-F5344CB8AC3E}">
        <p14:creationId xmlns:p14="http://schemas.microsoft.com/office/powerpoint/2010/main" val="2229819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D427-5E54-4796-9427-01F6DC8C25A8}"/>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Check for understanding</a:t>
            </a:r>
            <a:endParaRPr lang="en-US"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5259316-5E10-4D2A-A461-FCDD21534905}"/>
              </a:ext>
            </a:extLst>
          </p:cNvPr>
          <p:cNvSpPr txBox="1">
            <a:spLocks/>
          </p:cNvSpPr>
          <p:nvPr/>
        </p:nvSpPr>
        <p:spPr>
          <a:xfrm>
            <a:off x="533400" y="1676400"/>
            <a:ext cx="8229600" cy="3809999"/>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 patient presents in cardiac arrest and his wife provides two forms, one earlier IDPH DNR Advance Directive/POLST form, dated 3/16/15 and one revised IDPH POLST form dated 3/27/ 2019. The options chosen on the two forms conflict. What should you do?</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Provide the more aggressive treatment indicated, just in case.</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Ask the patient’s wife to resolve the difference between the forms.</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Provide the treatment indicated in the most recently dated POLST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F81B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8927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8AC0-18EB-4909-BD04-B37E759D32C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Answer</a:t>
            </a:r>
          </a:p>
        </p:txBody>
      </p:sp>
      <p:sp>
        <p:nvSpPr>
          <p:cNvPr id="3" name="Content Placeholder 2">
            <a:extLst>
              <a:ext uri="{FF2B5EF4-FFF2-40B4-BE49-F238E27FC236}">
                <a16:creationId xmlns:a16="http://schemas.microsoft.com/office/drawing/2014/main" id="{FD1D0538-9795-4050-A3FC-766BE2664750}"/>
              </a:ext>
            </a:extLst>
          </p:cNvPr>
          <p:cNvSpPr>
            <a:spLocks noGrp="1"/>
          </p:cNvSpPr>
          <p:nvPr>
            <p:ph idx="1"/>
          </p:nvPr>
        </p:nvSpPr>
        <p:spPr>
          <a:xfrm>
            <a:off x="457200" y="1828800"/>
            <a:ext cx="8229600" cy="4525963"/>
          </a:xfrm>
        </p:spPr>
        <p:txBody>
          <a:bodyPr/>
          <a:lstStyle/>
          <a:p>
            <a:pPr marL="0" indent="0">
              <a:buNone/>
            </a:pPr>
            <a:r>
              <a:rPr lang="en-US" sz="2400" b="1" dirty="0">
                <a:solidFill>
                  <a:schemeClr val="tx2">
                    <a:lumMod val="10000"/>
                  </a:schemeClr>
                </a:solidFill>
                <a:latin typeface="Arial" panose="020B0604020202020204" pitchFamily="34" charset="0"/>
              </a:rPr>
              <a:t>Answer is C. Provide the treatment indicated in the most recently dated POLST form.</a:t>
            </a:r>
          </a:p>
          <a:p>
            <a:pPr marL="0" indent="0">
              <a:buNone/>
            </a:pPr>
            <a:endParaRPr lang="en-US" sz="2400" b="1" dirty="0">
              <a:solidFill>
                <a:schemeClr val="tx2">
                  <a:lumMod val="10000"/>
                </a:schemeClr>
              </a:solidFill>
              <a:latin typeface="Arial" panose="020B0604020202020204" pitchFamily="34" charset="0"/>
            </a:endParaRPr>
          </a:p>
          <a:p>
            <a:pPr marL="0" indent="0">
              <a:buNone/>
            </a:pPr>
            <a:endParaRPr lang="en-US" sz="2400" b="1" dirty="0">
              <a:solidFill>
                <a:schemeClr val="tx2">
                  <a:lumMod val="10000"/>
                </a:schemeClr>
              </a:solidFill>
              <a:latin typeface="Arial" panose="020B0604020202020204" pitchFamily="34" charset="0"/>
            </a:endParaRPr>
          </a:p>
          <a:p>
            <a:pPr marL="0" indent="0">
              <a:buNone/>
            </a:pPr>
            <a:r>
              <a:rPr lang="en-US" sz="2400" dirty="0">
                <a:solidFill>
                  <a:schemeClr val="tx2">
                    <a:lumMod val="10000"/>
                  </a:schemeClr>
                </a:solidFill>
                <a:latin typeface="Arial" panose="020B0604020202020204" pitchFamily="34" charset="0"/>
              </a:rPr>
              <a:t>Newest valid form voids past forms. Follow instructions on form with most recent date and all required elements.</a:t>
            </a:r>
          </a:p>
          <a:p>
            <a:pPr marL="0" indent="0">
              <a:buNone/>
            </a:pPr>
            <a:endParaRPr lang="en-US" sz="2400" dirty="0">
              <a:solidFill>
                <a:schemeClr val="tx2">
                  <a:lumMod val="10000"/>
                </a:schemeClr>
              </a:solidFill>
            </a:endParaRPr>
          </a:p>
          <a:p>
            <a:pPr marL="0" indent="0">
              <a:buNone/>
            </a:pPr>
            <a:endParaRPr lang="en-US" dirty="0"/>
          </a:p>
        </p:txBody>
      </p:sp>
    </p:spTree>
    <p:extLst>
      <p:ext uri="{BB962C8B-B14F-4D97-AF65-F5344CB8AC3E}">
        <p14:creationId xmlns:p14="http://schemas.microsoft.com/office/powerpoint/2010/main" val="3518519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D427-5E54-4796-9427-01F6DC8C25A8}"/>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Check for understanding</a:t>
            </a:r>
            <a:endParaRPr lang="en-US"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5259316-5E10-4D2A-A461-FCDD21534905}"/>
              </a:ext>
            </a:extLst>
          </p:cNvPr>
          <p:cNvSpPr txBox="1">
            <a:spLocks/>
          </p:cNvSpPr>
          <p:nvPr/>
        </p:nvSpPr>
        <p:spPr>
          <a:xfrm>
            <a:off x="533400" y="1676400"/>
            <a:ext cx="8229600" cy="3809999"/>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An unconscious female presents on the floor at home. The patient is is having a seizure, is breathing and has a pulse. The patient’s husband shows you her IDPH Uniform POLST form where CPR is selected in Section A, and Comfort-Focused Care is selected in Section B. What should you do?</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Provide Full Treatment as indicated and within your scope of practice.</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Provide Comfort-Focused Treatment only.</a:t>
            </a:r>
          </a:p>
          <a:p>
            <a:pPr marL="457200" marR="0" lvl="0" indent="-457200" algn="l" defTabSz="914400" rtl="0" eaLnBrk="1" fontAlgn="auto" latinLnBrk="0" hangingPunct="1">
              <a:lnSpc>
                <a:spcPct val="90000"/>
              </a:lnSpc>
              <a:spcBef>
                <a:spcPct val="20000"/>
              </a:spcBef>
              <a:spcAft>
                <a:spcPts val="0"/>
              </a:spcAft>
              <a:buClrTx/>
              <a:buSzTx/>
              <a:buFont typeface="+mj-lt"/>
              <a:buAutoNum type="alphaUcPeriod"/>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Contacting OLMC for assistance before doing anything.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4F81B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8276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8AC0-18EB-4909-BD04-B37E759D32C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Answer</a:t>
            </a:r>
          </a:p>
        </p:txBody>
      </p:sp>
      <p:sp>
        <p:nvSpPr>
          <p:cNvPr id="3" name="Content Placeholder 2">
            <a:extLst>
              <a:ext uri="{FF2B5EF4-FFF2-40B4-BE49-F238E27FC236}">
                <a16:creationId xmlns:a16="http://schemas.microsoft.com/office/drawing/2014/main" id="{FD1D0538-9795-4050-A3FC-766BE2664750}"/>
              </a:ext>
            </a:extLst>
          </p:cNvPr>
          <p:cNvSpPr>
            <a:spLocks noGrp="1"/>
          </p:cNvSpPr>
          <p:nvPr>
            <p:ph idx="1"/>
          </p:nvPr>
        </p:nvSpPr>
        <p:spPr>
          <a:xfrm>
            <a:off x="457200" y="1828800"/>
            <a:ext cx="8229600" cy="4525963"/>
          </a:xfrm>
        </p:spPr>
        <p:txBody>
          <a:bodyPr/>
          <a:lstStyle/>
          <a:p>
            <a:pPr marL="0" indent="0">
              <a:buNone/>
            </a:pPr>
            <a:r>
              <a:rPr lang="en-US" sz="2400" b="1" dirty="0">
                <a:solidFill>
                  <a:schemeClr val="tx2">
                    <a:lumMod val="10000"/>
                  </a:schemeClr>
                </a:solidFill>
                <a:latin typeface="Arial" panose="020B0604020202020204" pitchFamily="34" charset="0"/>
              </a:rPr>
              <a:t>A person who has chosen CPR in Section A of IDPH Uniform POLST form will receive all medically indicated treatments in a pre-arrest emergency, i.e. Full Treatment in Section B, even if Comfort Care or Limited Additional Interventions are selected on the form.</a:t>
            </a:r>
          </a:p>
          <a:p>
            <a:pPr marL="0" indent="0">
              <a:buNone/>
            </a:pPr>
            <a:endParaRPr lang="en-US" sz="2400" b="1" dirty="0">
              <a:solidFill>
                <a:schemeClr val="tx2">
                  <a:lumMod val="10000"/>
                </a:schemeClr>
              </a:solidFill>
              <a:latin typeface="Arial" panose="020B0604020202020204" pitchFamily="34" charset="0"/>
            </a:endParaRPr>
          </a:p>
          <a:p>
            <a:pPr marL="0" indent="0">
              <a:buNone/>
            </a:pPr>
            <a:r>
              <a:rPr lang="en-US" sz="2400" dirty="0">
                <a:solidFill>
                  <a:schemeClr val="tx2">
                    <a:lumMod val="10000"/>
                  </a:schemeClr>
                </a:solidFill>
                <a:latin typeface="Arial" panose="020B0604020202020204" pitchFamily="34" charset="0"/>
              </a:rPr>
              <a:t>It would not make sense to provide only comfort-focused treatment up until a person dies and then provide CPR. </a:t>
            </a:r>
          </a:p>
          <a:p>
            <a:pPr marL="0" indent="0">
              <a:buNone/>
            </a:pPr>
            <a:endParaRPr lang="en-US" sz="2400" dirty="0">
              <a:solidFill>
                <a:schemeClr val="tx2">
                  <a:lumMod val="10000"/>
                </a:schemeClr>
              </a:solidFill>
            </a:endParaRPr>
          </a:p>
          <a:p>
            <a:pPr marL="0" indent="0">
              <a:buNone/>
            </a:pPr>
            <a:endParaRPr lang="en-US" dirty="0"/>
          </a:p>
        </p:txBody>
      </p:sp>
    </p:spTree>
    <p:extLst>
      <p:ext uri="{BB962C8B-B14F-4D97-AF65-F5344CB8AC3E}">
        <p14:creationId xmlns:p14="http://schemas.microsoft.com/office/powerpoint/2010/main" val="1352680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POLST Resources</a:t>
            </a:r>
          </a:p>
        </p:txBody>
      </p:sp>
      <p:sp>
        <p:nvSpPr>
          <p:cNvPr id="2" name="Content Placeholder 1"/>
          <p:cNvSpPr>
            <a:spLocks noGrp="1"/>
          </p:cNvSpPr>
          <p:nvPr>
            <p:ph idx="4294967295"/>
          </p:nvPr>
        </p:nvSpPr>
        <p:spPr>
          <a:xfrm>
            <a:off x="457200" y="18288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1-855-765-7845</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1598652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033" y="4749154"/>
            <a:ext cx="310793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90B47C-C8CC-4C03-BFA6-E51CC9E4C0D8}"/>
              </a:ext>
            </a:extLst>
          </p:cNvPr>
          <p:cNvPicPr>
            <a:picLocks noChangeAspect="1"/>
          </p:cNvPicPr>
          <p:nvPr/>
        </p:nvPicPr>
        <p:blipFill>
          <a:blip r:embed="rId4"/>
          <a:stretch>
            <a:fillRect/>
          </a:stretch>
        </p:blipFill>
        <p:spPr>
          <a:xfrm>
            <a:off x="2590628" y="2129723"/>
            <a:ext cx="3962743" cy="2011854"/>
          </a:xfrm>
          <a:prstGeom prst="rect">
            <a:avLst/>
          </a:prstGeom>
        </p:spPr>
      </p:pic>
    </p:spTree>
    <p:extLst>
      <p:ext uri="{BB962C8B-B14F-4D97-AF65-F5344CB8AC3E}">
        <p14:creationId xmlns:p14="http://schemas.microsoft.com/office/powerpoint/2010/main" val="20878754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Where did POLST come from?</a:t>
            </a:r>
          </a:p>
        </p:txBody>
      </p:sp>
      <p:pic>
        <p:nvPicPr>
          <p:cNvPr id="2" name="Content Placeholder 1">
            <a:extLst>
              <a:ext uri="{FF2B5EF4-FFF2-40B4-BE49-F238E27FC236}">
                <a16:creationId xmlns:a16="http://schemas.microsoft.com/office/drawing/2014/main" id="{C84E67E6-8A86-43EE-8ABA-3EF1BFE65B93}"/>
              </a:ext>
            </a:extLst>
          </p:cNvPr>
          <p:cNvPicPr>
            <a:picLocks noGrp="1" noChangeAspect="1"/>
          </p:cNvPicPr>
          <p:nvPr>
            <p:ph idx="1"/>
          </p:nvPr>
        </p:nvPicPr>
        <p:blipFill>
          <a:blip r:embed="rId3"/>
          <a:stretch>
            <a:fillRect/>
          </a:stretch>
        </p:blipFill>
        <p:spPr>
          <a:xfrm>
            <a:off x="1519184" y="1676400"/>
            <a:ext cx="6105631" cy="4012638"/>
          </a:xfrm>
          <a:prstGeom prst="rect">
            <a:avLst/>
          </a:prstGeom>
        </p:spPr>
      </p:pic>
    </p:spTree>
    <p:extLst>
      <p:ext uri="{BB962C8B-B14F-4D97-AF65-F5344CB8AC3E}">
        <p14:creationId xmlns:p14="http://schemas.microsoft.com/office/powerpoint/2010/main" val="422256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a:solidFill>
                  <a:schemeClr val="bg1"/>
                </a:solidFill>
                <a:latin typeface="Arial" panose="020B0604020202020204" pitchFamily="34" charset="0"/>
                <a:cs typeface="Arial" panose="020B0604020202020204" pitchFamily="34" charset="0"/>
              </a:rPr>
              <a:t>Why would a person need a POLST form?</a:t>
            </a:r>
          </a:p>
        </p:txBody>
      </p:sp>
      <p:sp>
        <p:nvSpPr>
          <p:cNvPr id="2" name="Content Placeholder 1"/>
          <p:cNvSpPr>
            <a:spLocks noGrp="1"/>
          </p:cNvSpPr>
          <p:nvPr>
            <p:ph idx="1"/>
          </p:nvPr>
        </p:nvSpPr>
        <p:spPr/>
        <p:txBody>
          <a:bodyPr>
            <a:normAutofit/>
          </a:bodyPr>
          <a:lstStyle/>
          <a:p>
            <a:endParaRPr lang="en-US" sz="1400" dirty="0">
              <a:latin typeface="Abadi Extra Light" panose="020B0204020104020204" pitchFamily="34" charset="0"/>
            </a:endParaRPr>
          </a:p>
          <a:p>
            <a:r>
              <a:rPr lang="en-US" sz="2400" dirty="0">
                <a:latin typeface="Arial" panose="020B0604020202020204" pitchFamily="34" charset="0"/>
              </a:rPr>
              <a:t>Helps ensure appropriate care and treatment if a person experiences an acute deterioration of their health</a:t>
            </a:r>
          </a:p>
          <a:p>
            <a:endParaRPr lang="en-US" sz="1000" dirty="0">
              <a:latin typeface="Arial" panose="020B0604020202020204" pitchFamily="34" charset="0"/>
            </a:endParaRPr>
          </a:p>
          <a:p>
            <a:pPr lvl="0"/>
            <a:r>
              <a:rPr lang="en-US" sz="2400" dirty="0">
                <a:solidFill>
                  <a:srgbClr val="D7D8D9">
                    <a:lumMod val="25000"/>
                  </a:srgbClr>
                </a:solidFill>
                <a:latin typeface="Arial" panose="020B0604020202020204" pitchFamily="34" charset="0"/>
              </a:rPr>
              <a:t>Helps share goals-of-care preferences and instructions amongst family caregivers or when transferring sites of care                       (e.g., nursing home, paramedics, hospital, home)</a:t>
            </a:r>
          </a:p>
          <a:p>
            <a:pPr lvl="0"/>
            <a:endParaRPr lang="en-US" sz="1000" dirty="0">
              <a:solidFill>
                <a:srgbClr val="D7D8D9">
                  <a:lumMod val="25000"/>
                </a:srgbClr>
              </a:solidFill>
              <a:latin typeface="Arial" panose="020B0604020202020204" pitchFamily="34" charset="0"/>
            </a:endParaRPr>
          </a:p>
          <a:p>
            <a:pPr lvl="0"/>
            <a:r>
              <a:rPr lang="en-US" sz="2400" dirty="0">
                <a:solidFill>
                  <a:srgbClr val="D7D8D9">
                    <a:lumMod val="25000"/>
                  </a:srgbClr>
                </a:solidFill>
                <a:latin typeface="Arial" panose="020B0604020202020204" pitchFamily="34" charset="0"/>
              </a:rPr>
              <a:t>Allows loved-ones to contact 911 in a critical medical emergency without fear of patient receiving unwanted treatment if death is imminent </a:t>
            </a:r>
          </a:p>
          <a:p>
            <a:pPr lvl="0"/>
            <a:endParaRPr lang="en-US" sz="2400" dirty="0">
              <a:solidFill>
                <a:srgbClr val="D7D8D9">
                  <a:lumMod val="25000"/>
                </a:srgbClr>
              </a:solidFill>
              <a:latin typeface="Abadi Extra Light" panose="020B0204020104020204" pitchFamily="34" charset="0"/>
            </a:endParaRPr>
          </a:p>
          <a:p>
            <a:endParaRPr lang="en-US" sz="2400" dirty="0"/>
          </a:p>
          <a:p>
            <a:endParaRPr lang="en-US" sz="2400" dirty="0"/>
          </a:p>
          <a:p>
            <a:endParaRPr lang="en-US" sz="2400" dirty="0"/>
          </a:p>
          <a:p>
            <a:endParaRPr lang="en-US" sz="2400"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POLST Program Overview</a:t>
            </a:r>
          </a:p>
        </p:txBody>
      </p:sp>
    </p:spTree>
    <p:extLst>
      <p:ext uri="{BB962C8B-B14F-4D97-AF65-F5344CB8AC3E}">
        <p14:creationId xmlns:p14="http://schemas.microsoft.com/office/powerpoint/2010/main" val="58016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a:latin typeface="Arial" panose="020B0604020202020204" pitchFamily="34" charset="0"/>
                <a:cs typeface="Arial" panose="020B0604020202020204" pitchFamily="34" charset="0"/>
              </a:rPr>
              <a:t>How is a POLST Form different from a Power of Attorney for Health Care?</a:t>
            </a:r>
          </a:p>
        </p:txBody>
      </p:sp>
      <p:graphicFrame>
        <p:nvGraphicFramePr>
          <p:cNvPr id="4" name="Content Placeholder 3">
            <a:extLst>
              <a:ext uri="{FF2B5EF4-FFF2-40B4-BE49-F238E27FC236}">
                <a16:creationId xmlns:a16="http://schemas.microsoft.com/office/drawing/2014/main" id="{1F15A727-2602-46FB-BB68-75CB037C5B59}"/>
              </a:ext>
            </a:extLst>
          </p:cNvPr>
          <p:cNvGraphicFramePr>
            <a:graphicFrameLocks noGrp="1"/>
          </p:cNvGraphicFramePr>
          <p:nvPr>
            <p:ph idx="1"/>
          </p:nvPr>
        </p:nvGraphicFramePr>
        <p:xfrm>
          <a:off x="457200" y="1600200"/>
          <a:ext cx="8228831" cy="4033014"/>
        </p:xfrm>
        <a:graphic>
          <a:graphicData uri="http://schemas.openxmlformats.org/drawingml/2006/table">
            <a:tbl>
              <a:tblPr firstRow="1" bandRow="1">
                <a:tableStyleId>{00A15C55-8517-42AA-B614-E9B94910E393}</a:tableStyleId>
              </a:tblPr>
              <a:tblGrid>
                <a:gridCol w="1826651">
                  <a:extLst>
                    <a:ext uri="{9D8B030D-6E8A-4147-A177-3AD203B41FA5}">
                      <a16:colId xmlns:a16="http://schemas.microsoft.com/office/drawing/2014/main" val="628191907"/>
                    </a:ext>
                  </a:extLst>
                </a:gridCol>
                <a:gridCol w="3201090">
                  <a:extLst>
                    <a:ext uri="{9D8B030D-6E8A-4147-A177-3AD203B41FA5}">
                      <a16:colId xmlns:a16="http://schemas.microsoft.com/office/drawing/2014/main" val="107832154"/>
                    </a:ext>
                  </a:extLst>
                </a:gridCol>
                <a:gridCol w="3201090">
                  <a:extLst>
                    <a:ext uri="{9D8B030D-6E8A-4147-A177-3AD203B41FA5}">
                      <a16:colId xmlns:a16="http://schemas.microsoft.com/office/drawing/2014/main" val="778821405"/>
                    </a:ext>
                  </a:extLst>
                </a:gridCol>
              </a:tblGrid>
              <a:tr h="447546">
                <a:tc>
                  <a:txBody>
                    <a:bodyPr/>
                    <a:lstStyle/>
                    <a:p>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tc>
                  <a:txBody>
                    <a:bodyPr/>
                    <a:lstStyle/>
                    <a:p>
                      <a:r>
                        <a:rPr lang="en-US" sz="1400" dirty="0">
                          <a:solidFill>
                            <a:schemeClr val="bg1"/>
                          </a:solidFill>
                          <a:latin typeface="Arial" panose="020B0604020202020204" pitchFamily="34" charset="0"/>
                          <a:cs typeface="Arial" panose="020B0604020202020204" pitchFamily="34" charset="0"/>
                        </a:rPr>
                        <a:t>POWER of ATTORNEY for HEALTH CARE</a:t>
                      </a:r>
                    </a:p>
                  </a:txBody>
                  <a:tcPr marL="106703" marR="106703">
                    <a:solidFill>
                      <a:schemeClr val="bg1">
                        <a:lumMod val="50000"/>
                      </a:schemeClr>
                    </a:solidFill>
                  </a:tcPr>
                </a:tc>
                <a:tc>
                  <a:txBody>
                    <a:bodyPr/>
                    <a:lstStyle/>
                    <a:p>
                      <a:r>
                        <a:rPr lang="en-US" sz="1400" dirty="0">
                          <a:latin typeface="Arial" panose="020B0604020202020204" pitchFamily="34" charset="0"/>
                          <a:cs typeface="Arial" panose="020B0604020202020204" pitchFamily="34" charset="0"/>
                        </a:rPr>
                        <a:t>POLST Form</a:t>
                      </a:r>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extLst>
                  <a:ext uri="{0D108BD9-81ED-4DB2-BD59-A6C34878D82A}">
                    <a16:rowId xmlns:a16="http://schemas.microsoft.com/office/drawing/2014/main" val="1029265874"/>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needs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All Decisional Adults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Serious Life-limiting Medical Condition</a:t>
                      </a:r>
                    </a:p>
                  </a:txBody>
                  <a:tcPr marL="106703" marR="106703" anchor="b">
                    <a:solidFill>
                      <a:schemeClr val="bg1">
                        <a:lumMod val="95000"/>
                      </a:schemeClr>
                    </a:solidFill>
                  </a:tcPr>
                </a:tc>
                <a:extLst>
                  <a:ext uri="{0D108BD9-81ED-4DB2-BD59-A6C34878D82A}">
                    <a16:rowId xmlns:a16="http://schemas.microsoft.com/office/drawing/2014/main" val="1352352163"/>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completes</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Individual</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Health Care Practitioner </a:t>
                      </a:r>
                    </a:p>
                  </a:txBody>
                  <a:tcPr marL="106703" marR="106703" anchor="b">
                    <a:solidFill>
                      <a:schemeClr val="tx2">
                        <a:lumMod val="90000"/>
                      </a:schemeClr>
                    </a:solidFill>
                  </a:tcPr>
                </a:tc>
                <a:extLst>
                  <a:ext uri="{0D108BD9-81ED-4DB2-BD59-A6C34878D82A}">
                    <a16:rowId xmlns:a16="http://schemas.microsoft.com/office/drawing/2014/main" val="1802527862"/>
                  </a:ext>
                </a:extLst>
              </a:tr>
              <a:tr h="930855">
                <a:tc>
                  <a:txBody>
                    <a:bodyPr/>
                    <a:lstStyle/>
                    <a:p>
                      <a:pPr>
                        <a:lnSpc>
                          <a:spcPct val="100000"/>
                        </a:lnSpc>
                      </a:pPr>
                      <a:r>
                        <a:rPr lang="en-US" sz="1600" b="1" dirty="0">
                          <a:solidFill>
                            <a:sysClr val="windowText" lastClr="000000"/>
                          </a:solidFill>
                          <a:latin typeface="Arial" panose="020B0604020202020204" pitchFamily="34" charset="0"/>
                          <a:cs typeface="Arial" panose="020B0604020202020204" pitchFamily="34" charset="0"/>
                        </a:rPr>
                        <a:t>Appoints a substitute decision maker</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Yes </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No</a:t>
                      </a:r>
                    </a:p>
                  </a:txBody>
                  <a:tcPr marL="106703" marR="106703" anchor="ctr">
                    <a:solidFill>
                      <a:schemeClr val="bg1">
                        <a:lumMod val="95000"/>
                      </a:schemeClr>
                    </a:solidFill>
                  </a:tcPr>
                </a:tc>
                <a:extLst>
                  <a:ext uri="{0D108BD9-81ED-4DB2-BD59-A6C34878D82A}">
                    <a16:rowId xmlns:a16="http://schemas.microsoft.com/office/drawing/2014/main" val="2302380620"/>
                  </a:ext>
                </a:extLst>
              </a:tr>
              <a:tr h="1021991">
                <a:tc>
                  <a:txBody>
                    <a:bodyPr/>
                    <a:lstStyle/>
                    <a:p>
                      <a:pPr>
                        <a:lnSpc>
                          <a:spcPct val="100000"/>
                        </a:lnSpc>
                      </a:pPr>
                      <a:r>
                        <a:rPr lang="en-US" sz="1600" b="1" dirty="0">
                          <a:solidFill>
                            <a:srgbClr val="DB0962"/>
                          </a:solidFill>
                          <a:latin typeface="Arial" panose="020B0604020202020204" pitchFamily="34" charset="0"/>
                          <a:cs typeface="Arial" panose="020B0604020202020204" pitchFamily="34" charset="0"/>
                        </a:rPr>
                        <a:t>Real-time instructions for first responders </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No</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Yes</a:t>
                      </a:r>
                    </a:p>
                  </a:txBody>
                  <a:tcPr marL="106703" marR="106703" anchor="ctr">
                    <a:solidFill>
                      <a:schemeClr val="bg1">
                        <a:lumMod val="85000"/>
                      </a:schemeClr>
                    </a:solidFill>
                  </a:tcPr>
                </a:tc>
                <a:extLst>
                  <a:ext uri="{0D108BD9-81ED-4DB2-BD59-A6C34878D82A}">
                    <a16:rowId xmlns:a16="http://schemas.microsoft.com/office/drawing/2014/main" val="399356896"/>
                  </a:ext>
                </a:extLst>
              </a:tr>
            </a:tbl>
          </a:graphicData>
        </a:graphic>
      </p:graphicFrame>
    </p:spTree>
    <p:extLst>
      <p:ext uri="{BB962C8B-B14F-4D97-AF65-F5344CB8AC3E}">
        <p14:creationId xmlns:p14="http://schemas.microsoft.com/office/powerpoint/2010/main" val="967036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983943" y="2057400"/>
                <a:ext cx="1606857" cy="36933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4445480" y="4286149"/>
                <a:ext cx="3027285" cy="36933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Comfort-Focused</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charset="-128"/>
                    <a:cs typeface="+mn-cs"/>
                  </a:rPr>
                  <a:t>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30510"/>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33"/>
            <p:cNvGrpSpPr/>
            <p:nvPr/>
          </p:nvGrpSpPr>
          <p:grpSpPr>
            <a:xfrm>
              <a:off x="901126" y="4513153"/>
              <a:ext cx="1757779" cy="870012"/>
              <a:chOff x="914400" y="4616388"/>
              <a:chExt cx="1757779"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83943" y="4812268"/>
                <a:ext cx="1683057" cy="36933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DNR: No CPR</a:t>
                </a:r>
              </a:p>
            </p:txBody>
          </p:sp>
        </p:grpSp>
        <p:grpSp>
          <p:nvGrpSpPr>
            <p:cNvPr id="12" name="Group 32"/>
            <p:cNvGrpSpPr/>
            <p:nvPr/>
          </p:nvGrpSpPr>
          <p:grpSpPr>
            <a:xfrm>
              <a:off x="4687401" y="2606695"/>
              <a:ext cx="3200400" cy="575568"/>
              <a:chOff x="4267200" y="1981200"/>
              <a:chExt cx="3107185" cy="575568"/>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461665"/>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Full Treatment </a:t>
                </a:r>
              </a:p>
            </p:txBody>
          </p:sp>
        </p:grpSp>
        <p:grpSp>
          <p:nvGrpSpPr>
            <p:cNvPr id="14" name="Group 39"/>
            <p:cNvGrpSpPr/>
            <p:nvPr/>
          </p:nvGrpSpPr>
          <p:grpSpPr>
            <a:xfrm>
              <a:off x="4615543" y="3908402"/>
              <a:ext cx="3316454" cy="575568"/>
              <a:chOff x="4267200" y="1981200"/>
              <a:chExt cx="3107185" cy="575568"/>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461665"/>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Extra Light" panose="020B0204020104020204" pitchFamily="34" charset="0"/>
                    <a:ea typeface="ＭＳ Ｐゴシック" charset="-128"/>
                    <a:cs typeface="+mn-cs"/>
                  </a:rPr>
                  <a:t>Full Treatment </a:t>
                </a:r>
              </a:p>
            </p:txBody>
          </p:sp>
        </p:grpSp>
        <p:sp>
          <p:nvSpPr>
            <p:cNvPr id="33" name="TextBox 32"/>
            <p:cNvSpPr txBox="1"/>
            <p:nvPr/>
          </p:nvSpPr>
          <p:spPr>
            <a:xfrm>
              <a:off x="783497" y="1839554"/>
              <a:ext cx="2057400"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ＭＳ Ｐゴシック" charset="-128"/>
                  <a:cs typeface="+mn-cs"/>
                </a:rPr>
                <a:t>Section A</a:t>
              </a:r>
            </a:p>
          </p:txBody>
        </p:sp>
        <p:sp>
          <p:nvSpPr>
            <p:cNvPr id="34" name="TextBox 33"/>
            <p:cNvSpPr txBox="1"/>
            <p:nvPr/>
          </p:nvSpPr>
          <p:spPr>
            <a:xfrm>
              <a:off x="5121402" y="1809116"/>
              <a:ext cx="2057400"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badi Extra Light" panose="020B0204020104020204" pitchFamily="34" charset="0"/>
                  <a:ea typeface="ＭＳ Ｐゴシック" charset="-128"/>
                  <a:cs typeface="+mn-cs"/>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9137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397A-6C1F-48B8-B449-9DBB59C260D1}"/>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Evolution of the IDPH Uniform POLST Form</a:t>
            </a:r>
          </a:p>
        </p:txBody>
      </p:sp>
      <p:sp>
        <p:nvSpPr>
          <p:cNvPr id="9" name="Callout: Right Arrow 8">
            <a:extLst>
              <a:ext uri="{FF2B5EF4-FFF2-40B4-BE49-F238E27FC236}">
                <a16:creationId xmlns:a16="http://schemas.microsoft.com/office/drawing/2014/main" id="{1408A2D1-52D6-4A87-B4CF-1E82239A5469}"/>
              </a:ext>
            </a:extLst>
          </p:cNvPr>
          <p:cNvSpPr/>
          <p:nvPr/>
        </p:nvSpPr>
        <p:spPr>
          <a:xfrm>
            <a:off x="1718343" y="1530478"/>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“Orange”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DNR Form</a:t>
            </a:r>
          </a:p>
        </p:txBody>
      </p:sp>
      <p:sp>
        <p:nvSpPr>
          <p:cNvPr id="10" name="Callout: Left Arrow 9">
            <a:extLst>
              <a:ext uri="{FF2B5EF4-FFF2-40B4-BE49-F238E27FC236}">
                <a16:creationId xmlns:a16="http://schemas.microsoft.com/office/drawing/2014/main" id="{8D202B6F-B21F-4F6B-B331-FE2FF9B1C8EF}"/>
              </a:ext>
            </a:extLst>
          </p:cNvPr>
          <p:cNvSpPr/>
          <p:nvPr/>
        </p:nvSpPr>
        <p:spPr>
          <a:xfrm>
            <a:off x="5307479" y="22652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DB0962"/>
                </a:solidFill>
                <a:effectLst>
                  <a:outerShdw blurRad="38100" dist="25400" dir="5400000" algn="ctr" rotWithShape="0">
                    <a:srgbClr val="6E747A">
                      <a:alpha val="43000"/>
                    </a:srgbClr>
                  </a:outerShdw>
                </a:effectLst>
                <a:uLnTx/>
                <a:uFillTx/>
                <a:latin typeface="Calibri"/>
                <a:ea typeface="+mn-ea"/>
                <a:cs typeface="+mn-cs"/>
              </a:rPr>
              <a:t>IDPH Uniform DNR Order Form</a:t>
            </a:r>
            <a:endParaRPr kumimoji="0" lang="en-US" sz="1600" b="0" i="0" u="none" strike="noStrike" kern="1200" cap="none" spc="0" normalizeH="0" baseline="0" noProof="0" dirty="0">
              <a:ln w="0"/>
              <a:solidFill>
                <a:srgbClr val="DB0962"/>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B1273027-3D08-428A-86B7-D1BCCD779D6E}"/>
              </a:ext>
            </a:extLst>
          </p:cNvPr>
          <p:cNvSpPr/>
          <p:nvPr/>
        </p:nvSpPr>
        <p:spPr>
          <a:xfrm>
            <a:off x="3495392" y="1695360"/>
            <a:ext cx="2182557" cy="4953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28350B30-F6D1-480A-8EE7-229EEC00C843}"/>
              </a:ext>
            </a:extLst>
          </p:cNvPr>
          <p:cNvSpPr txBox="1"/>
          <p:nvPr/>
        </p:nvSpPr>
        <p:spPr>
          <a:xfrm>
            <a:off x="4205670" y="1702542"/>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2000</a:t>
            </a:r>
          </a:p>
        </p:txBody>
      </p:sp>
      <p:sp>
        <p:nvSpPr>
          <p:cNvPr id="14" name="TextBox 13">
            <a:extLst>
              <a:ext uri="{FF2B5EF4-FFF2-40B4-BE49-F238E27FC236}">
                <a16:creationId xmlns:a16="http://schemas.microsoft.com/office/drawing/2014/main" id="{5A9E8185-2D1D-4A2C-B444-A759819AE99C}"/>
              </a:ext>
            </a:extLst>
          </p:cNvPr>
          <p:cNvSpPr txBox="1"/>
          <p:nvPr/>
        </p:nvSpPr>
        <p:spPr>
          <a:xfrm>
            <a:off x="4258052" y="2958873"/>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2007</a:t>
            </a:r>
          </a:p>
        </p:txBody>
      </p:sp>
      <p:sp>
        <p:nvSpPr>
          <p:cNvPr id="15" name="TextBox 14">
            <a:extLst>
              <a:ext uri="{FF2B5EF4-FFF2-40B4-BE49-F238E27FC236}">
                <a16:creationId xmlns:a16="http://schemas.microsoft.com/office/drawing/2014/main" id="{BC34A572-4BC0-40BB-880F-1B9B5FEFBF1F}"/>
              </a:ext>
            </a:extLst>
          </p:cNvPr>
          <p:cNvSpPr txBox="1"/>
          <p:nvPr/>
        </p:nvSpPr>
        <p:spPr>
          <a:xfrm>
            <a:off x="4258052" y="3802528"/>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2013</a:t>
            </a:r>
          </a:p>
        </p:txBody>
      </p:sp>
      <p:sp>
        <p:nvSpPr>
          <p:cNvPr id="16" name="TextBox 15">
            <a:extLst>
              <a:ext uri="{FF2B5EF4-FFF2-40B4-BE49-F238E27FC236}">
                <a16:creationId xmlns:a16="http://schemas.microsoft.com/office/drawing/2014/main" id="{62C25256-1342-4D2A-A7BC-01975A751923}"/>
              </a:ext>
            </a:extLst>
          </p:cNvPr>
          <p:cNvSpPr txBox="1"/>
          <p:nvPr/>
        </p:nvSpPr>
        <p:spPr>
          <a:xfrm>
            <a:off x="4278928" y="4907855"/>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2016</a:t>
            </a:r>
          </a:p>
        </p:txBody>
      </p:sp>
      <p:sp>
        <p:nvSpPr>
          <p:cNvPr id="17" name="TextBox 16">
            <a:extLst>
              <a:ext uri="{FF2B5EF4-FFF2-40B4-BE49-F238E27FC236}">
                <a16:creationId xmlns:a16="http://schemas.microsoft.com/office/drawing/2014/main" id="{908587DA-0D3F-4384-97EF-F88065E6EE76}"/>
              </a:ext>
            </a:extLst>
          </p:cNvPr>
          <p:cNvSpPr txBox="1"/>
          <p:nvPr/>
        </p:nvSpPr>
        <p:spPr>
          <a:xfrm>
            <a:off x="4278928" y="4416764"/>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2015</a:t>
            </a:r>
          </a:p>
        </p:txBody>
      </p:sp>
      <p:sp>
        <p:nvSpPr>
          <p:cNvPr id="18" name="TextBox 17">
            <a:extLst>
              <a:ext uri="{FF2B5EF4-FFF2-40B4-BE49-F238E27FC236}">
                <a16:creationId xmlns:a16="http://schemas.microsoft.com/office/drawing/2014/main" id="{C682036C-A4B0-42D4-B52D-9E8257B0026F}"/>
              </a:ext>
            </a:extLst>
          </p:cNvPr>
          <p:cNvSpPr txBox="1"/>
          <p:nvPr/>
        </p:nvSpPr>
        <p:spPr>
          <a:xfrm>
            <a:off x="4264314" y="6023653"/>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2019</a:t>
            </a:r>
          </a:p>
        </p:txBody>
      </p:sp>
      <p:sp>
        <p:nvSpPr>
          <p:cNvPr id="19" name="TextBox 18">
            <a:extLst>
              <a:ext uri="{FF2B5EF4-FFF2-40B4-BE49-F238E27FC236}">
                <a16:creationId xmlns:a16="http://schemas.microsoft.com/office/drawing/2014/main" id="{89776EAB-987D-4128-8FB9-9C3CC453451E}"/>
              </a:ext>
            </a:extLst>
          </p:cNvPr>
          <p:cNvSpPr txBox="1"/>
          <p:nvPr/>
        </p:nvSpPr>
        <p:spPr>
          <a:xfrm>
            <a:off x="4278928" y="2484550"/>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2006</a:t>
            </a:r>
          </a:p>
        </p:txBody>
      </p:sp>
      <p:sp>
        <p:nvSpPr>
          <p:cNvPr id="21" name="Callout: Right Arrow 20">
            <a:extLst>
              <a:ext uri="{FF2B5EF4-FFF2-40B4-BE49-F238E27FC236}">
                <a16:creationId xmlns:a16="http://schemas.microsoft.com/office/drawing/2014/main" id="{134D65B5-EFB7-4DF3-8559-FEE6FEFBD572}"/>
              </a:ext>
            </a:extLst>
          </p:cNvPr>
          <p:cNvSpPr/>
          <p:nvPr/>
        </p:nvSpPr>
        <p:spPr>
          <a:xfrm>
            <a:off x="1541370" y="2741075"/>
            <a:ext cx="2279377" cy="83883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B0962"/>
                </a:solidFill>
                <a:effectLst/>
                <a:uLnTx/>
                <a:uFillTx/>
                <a:latin typeface="Calibri"/>
                <a:ea typeface="+mn-ea"/>
                <a:cs typeface="+mn-cs"/>
              </a:rPr>
              <a:t>IDPH Uniform DNR-Advance Directive</a:t>
            </a:r>
          </a:p>
        </p:txBody>
      </p:sp>
      <p:sp>
        <p:nvSpPr>
          <p:cNvPr id="22" name="Callout: Right Arrow 21">
            <a:extLst>
              <a:ext uri="{FF2B5EF4-FFF2-40B4-BE49-F238E27FC236}">
                <a16:creationId xmlns:a16="http://schemas.microsoft.com/office/drawing/2014/main" id="{78ACCB0F-3A2B-44F8-84EC-BFC8B9AA237C}"/>
              </a:ext>
            </a:extLst>
          </p:cNvPr>
          <p:cNvSpPr/>
          <p:nvPr/>
        </p:nvSpPr>
        <p:spPr>
          <a:xfrm>
            <a:off x="1656122" y="4262930"/>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B0962"/>
                </a:solidFill>
                <a:effectLst/>
                <a:uLnTx/>
                <a:uFillTx/>
                <a:latin typeface="Calibri"/>
                <a:ea typeface="+mn-ea"/>
                <a:cs typeface="+mn-cs"/>
              </a:rPr>
              <a:t>Practitioner Signature Expanded</a:t>
            </a:r>
          </a:p>
        </p:txBody>
      </p:sp>
      <p:sp>
        <p:nvSpPr>
          <p:cNvPr id="23" name="Callout: Right Arrow 22">
            <a:extLst>
              <a:ext uri="{FF2B5EF4-FFF2-40B4-BE49-F238E27FC236}">
                <a16:creationId xmlns:a16="http://schemas.microsoft.com/office/drawing/2014/main" id="{ECE2AB83-490D-4ABE-9AA1-D872188BD82F}"/>
              </a:ext>
            </a:extLst>
          </p:cNvPr>
          <p:cNvSpPr/>
          <p:nvPr/>
        </p:nvSpPr>
        <p:spPr>
          <a:xfrm>
            <a:off x="1320156" y="5277187"/>
            <a:ext cx="2049875" cy="84242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DB0962"/>
                </a:solidFill>
                <a:effectLst>
                  <a:outerShdw blurRad="38100" dist="25400" dir="5400000" algn="ctr" rotWithShape="0">
                    <a:srgbClr val="6E747A">
                      <a:alpha val="43000"/>
                    </a:srgbClr>
                  </a:outerShdw>
                </a:effectLst>
                <a:uLnTx/>
                <a:uFillTx/>
                <a:latin typeface="Calibri"/>
                <a:ea typeface="+mn-ea"/>
                <a:cs typeface="+mn-cs"/>
              </a:rPr>
              <a:t>Current Form Language</a:t>
            </a:r>
            <a:endParaRPr kumimoji="0" lang="en-US" sz="1600" b="0" i="0" u="none" strike="noStrike" kern="1200" cap="none" spc="0" normalizeH="0" baseline="0" noProof="0" dirty="0">
              <a:ln w="0"/>
              <a:solidFill>
                <a:srgbClr val="DB0962"/>
              </a:solidFill>
              <a:effectLst/>
              <a:uLnTx/>
              <a:uFillTx/>
              <a:latin typeface="Calibri"/>
              <a:ea typeface="+mn-ea"/>
              <a:cs typeface="+mn-cs"/>
            </a:endParaRPr>
          </a:p>
        </p:txBody>
      </p:sp>
      <p:sp>
        <p:nvSpPr>
          <p:cNvPr id="24" name="Callout: Left Arrow 23">
            <a:extLst>
              <a:ext uri="{FF2B5EF4-FFF2-40B4-BE49-F238E27FC236}">
                <a16:creationId xmlns:a16="http://schemas.microsoft.com/office/drawing/2014/main" id="{9A16F8D8-4716-48A8-8CD9-DAC2A7F6A3FA}"/>
              </a:ext>
            </a:extLst>
          </p:cNvPr>
          <p:cNvSpPr/>
          <p:nvPr/>
        </p:nvSpPr>
        <p:spPr>
          <a:xfrm>
            <a:off x="5323255" y="35717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DB0962"/>
                </a:solidFill>
                <a:effectLst>
                  <a:outerShdw blurRad="38100" dist="25400" dir="5400000" algn="ctr" rotWithShape="0">
                    <a:srgbClr val="6E747A">
                      <a:alpha val="43000"/>
                    </a:srgbClr>
                  </a:outerShdw>
                </a:effectLst>
                <a:uLnTx/>
                <a:uFillTx/>
                <a:latin typeface="Calibri"/>
                <a:ea typeface="+mn-ea"/>
                <a:cs typeface="+mn-cs"/>
              </a:rPr>
              <a:t>POLST Language Added</a:t>
            </a:r>
            <a:endParaRPr kumimoji="0" lang="en-US" sz="1600" b="0" i="0" u="none" strike="noStrike" kern="1200" cap="none" spc="0" normalizeH="0" baseline="0" noProof="0" dirty="0">
              <a:ln w="0"/>
              <a:solidFill>
                <a:srgbClr val="DB0962"/>
              </a:solidFill>
              <a:effectLst/>
              <a:uLnTx/>
              <a:uFillTx/>
              <a:latin typeface="Calibri"/>
              <a:ea typeface="+mn-ea"/>
              <a:cs typeface="+mn-cs"/>
            </a:endParaRPr>
          </a:p>
        </p:txBody>
      </p:sp>
      <p:sp>
        <p:nvSpPr>
          <p:cNvPr id="25" name="Callout: Left Arrow 24">
            <a:extLst>
              <a:ext uri="{FF2B5EF4-FFF2-40B4-BE49-F238E27FC236}">
                <a16:creationId xmlns:a16="http://schemas.microsoft.com/office/drawing/2014/main" id="{6135F9E9-DD93-4F72-86A1-7638F569910C}"/>
              </a:ext>
            </a:extLst>
          </p:cNvPr>
          <p:cNvSpPr/>
          <p:nvPr/>
        </p:nvSpPr>
        <p:spPr>
          <a:xfrm>
            <a:off x="5342413" y="4685232"/>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DB0962"/>
                </a:solidFill>
                <a:effectLst>
                  <a:outerShdw blurRad="38100" dist="25400" dir="5400000" algn="ctr" rotWithShape="0">
                    <a:srgbClr val="6E747A">
                      <a:alpha val="43000"/>
                    </a:srgbClr>
                  </a:outerShdw>
                </a:effectLst>
                <a:uLnTx/>
                <a:uFillTx/>
                <a:latin typeface="Calibri"/>
                <a:ea typeface="+mn-ea"/>
                <a:cs typeface="+mn-cs"/>
              </a:rPr>
              <a:t>IDPH Uniform POLST Form</a:t>
            </a:r>
            <a:endParaRPr kumimoji="0" lang="en-US" sz="1600" b="0" i="0" u="none" strike="noStrike" kern="1200" cap="none" spc="0" normalizeH="0" baseline="0" noProof="0" dirty="0">
              <a:ln w="0"/>
              <a:solidFill>
                <a:srgbClr val="DB0962"/>
              </a:solidFill>
              <a:effectLst/>
              <a:uLnTx/>
              <a:uFillTx/>
              <a:latin typeface="Calibri"/>
              <a:ea typeface="+mn-ea"/>
              <a:cs typeface="+mn-cs"/>
            </a:endParaRPr>
          </a:p>
        </p:txBody>
      </p:sp>
      <p:sp>
        <p:nvSpPr>
          <p:cNvPr id="26" name="Callout: Left Arrow 25">
            <a:extLst>
              <a:ext uri="{FF2B5EF4-FFF2-40B4-BE49-F238E27FC236}">
                <a16:creationId xmlns:a16="http://schemas.microsoft.com/office/drawing/2014/main" id="{CAE340E2-C7EE-4D8C-A60D-6371684876CD}"/>
              </a:ext>
            </a:extLst>
          </p:cNvPr>
          <p:cNvSpPr/>
          <p:nvPr/>
        </p:nvSpPr>
        <p:spPr>
          <a:xfrm>
            <a:off x="5342413" y="5762498"/>
            <a:ext cx="2046962" cy="814578"/>
          </a:xfrm>
          <a:prstGeom prst="leftArrowCallout">
            <a:avLst/>
          </a:prstGeom>
          <a:solidFill>
            <a:schemeClr val="accent1">
              <a:lumMod val="75000"/>
            </a:schemeClr>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DB0962"/>
                </a:solidFill>
                <a:effectLst/>
                <a:uLnTx/>
                <a:uFillTx/>
                <a:latin typeface="Calibri"/>
                <a:ea typeface="+mn-ea"/>
                <a:cs typeface="+mn-cs"/>
              </a:rPr>
              <a:t>National POLST Form</a:t>
            </a:r>
          </a:p>
        </p:txBody>
      </p:sp>
      <p:sp>
        <p:nvSpPr>
          <p:cNvPr id="27" name="TextBox 26">
            <a:extLst>
              <a:ext uri="{FF2B5EF4-FFF2-40B4-BE49-F238E27FC236}">
                <a16:creationId xmlns:a16="http://schemas.microsoft.com/office/drawing/2014/main" id="{98B26239-96D0-436B-BD1A-16E6FC528C4E}"/>
              </a:ext>
            </a:extLst>
          </p:cNvPr>
          <p:cNvSpPr txBox="1"/>
          <p:nvPr/>
        </p:nvSpPr>
        <p:spPr>
          <a:xfrm>
            <a:off x="4293542" y="5398947"/>
            <a:ext cx="76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0962"/>
                </a:solidFill>
                <a:effectLst/>
                <a:uLnTx/>
                <a:uFillTx/>
                <a:latin typeface="Calibri"/>
                <a:ea typeface="+mn-ea"/>
                <a:cs typeface="+mn-cs"/>
              </a:rPr>
              <a:t>2017</a:t>
            </a:r>
          </a:p>
        </p:txBody>
      </p:sp>
    </p:spTree>
    <p:extLst>
      <p:ext uri="{BB962C8B-B14F-4D97-AF65-F5344CB8AC3E}">
        <p14:creationId xmlns:p14="http://schemas.microsoft.com/office/powerpoint/2010/main" val="304142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BD72-6BA9-4B10-8C60-DE3E1403AB6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Various Forms Past &amp; Present</a:t>
            </a:r>
          </a:p>
        </p:txBody>
      </p:sp>
      <p:pic>
        <p:nvPicPr>
          <p:cNvPr id="4" name="Content Placeholder 6">
            <a:extLst>
              <a:ext uri="{FF2B5EF4-FFF2-40B4-BE49-F238E27FC236}">
                <a16:creationId xmlns:a16="http://schemas.microsoft.com/office/drawing/2014/main" id="{6158783B-5B3B-4E93-8A10-305E9318A884}"/>
              </a:ext>
            </a:extLst>
          </p:cNvPr>
          <p:cNvPicPr>
            <a:picLocks noChangeAspect="1"/>
          </p:cNvPicPr>
          <p:nvPr/>
        </p:nvPicPr>
        <p:blipFill>
          <a:blip r:embed="rId3" cstate="print"/>
          <a:stretch>
            <a:fillRect/>
          </a:stretch>
        </p:blipFill>
        <p:spPr>
          <a:xfrm>
            <a:off x="1371600" y="1524000"/>
            <a:ext cx="4344982" cy="5097294"/>
          </a:xfrm>
          <a:prstGeom prst="rect">
            <a:avLst/>
          </a:prstGeom>
        </p:spPr>
      </p:pic>
      <p:pic>
        <p:nvPicPr>
          <p:cNvPr id="6" name="Picture 5">
            <a:extLst>
              <a:ext uri="{FF2B5EF4-FFF2-40B4-BE49-F238E27FC236}">
                <a16:creationId xmlns:a16="http://schemas.microsoft.com/office/drawing/2014/main" id="{90A4FB93-C2CF-4E05-9485-C151945E0A70}"/>
              </a:ext>
            </a:extLst>
          </p:cNvPr>
          <p:cNvPicPr>
            <a:picLocks noChangeAspect="1"/>
          </p:cNvPicPr>
          <p:nvPr/>
        </p:nvPicPr>
        <p:blipFill>
          <a:blip r:embed="rId4"/>
          <a:stretch>
            <a:fillRect/>
          </a:stretch>
        </p:blipFill>
        <p:spPr>
          <a:xfrm>
            <a:off x="5181600" y="1524000"/>
            <a:ext cx="2810500" cy="3657917"/>
          </a:xfrm>
          <a:prstGeom prst="rect">
            <a:avLst/>
          </a:prstGeom>
        </p:spPr>
      </p:pic>
    </p:spTree>
    <p:extLst>
      <p:ext uri="{BB962C8B-B14F-4D97-AF65-F5344CB8AC3E}">
        <p14:creationId xmlns:p14="http://schemas.microsoft.com/office/powerpoint/2010/main" val="397763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21DF-E8D8-42ED-9F7B-CEEE53BB6578}"/>
              </a:ext>
            </a:extLst>
          </p:cNvPr>
          <p:cNvSpPr>
            <a:spLocks noGrp="1"/>
          </p:cNvSpPr>
          <p:nvPr>
            <p:ph type="title"/>
          </p:nvPr>
        </p:nvSpPr>
        <p:spPr/>
        <p:txBody>
          <a:bodyPr/>
          <a:lstStyle/>
          <a:p>
            <a:r>
              <a:rPr lang="en-US" b="1" dirty="0">
                <a:effectLst/>
                <a:latin typeface="Arial" panose="020B0604020202020204" pitchFamily="34" charset="0"/>
                <a:cs typeface="Arial" panose="020B0604020202020204" pitchFamily="34" charset="0"/>
              </a:rPr>
              <a:t>All Previous Version are Still Valid</a:t>
            </a:r>
          </a:p>
        </p:txBody>
      </p:sp>
      <p:sp>
        <p:nvSpPr>
          <p:cNvPr id="7" name="Content Placeholder 6">
            <a:extLst>
              <a:ext uri="{FF2B5EF4-FFF2-40B4-BE49-F238E27FC236}">
                <a16:creationId xmlns:a16="http://schemas.microsoft.com/office/drawing/2014/main" id="{C4092B64-60DD-4D06-B15B-8D667430BEB0}"/>
              </a:ext>
            </a:extLst>
          </p:cNvPr>
          <p:cNvSpPr>
            <a:spLocks noGrp="1"/>
          </p:cNvSpPr>
          <p:nvPr>
            <p:ph idx="1"/>
          </p:nvPr>
        </p:nvSpPr>
        <p:spPr>
          <a:xfrm>
            <a:off x="457200" y="1828800"/>
            <a:ext cx="8229600" cy="4525963"/>
          </a:xfrm>
        </p:spPr>
        <p:txBody>
          <a:bodyPr>
            <a:normAutofit/>
          </a:bodyPr>
          <a:lstStyle/>
          <a:p>
            <a:r>
              <a:rPr lang="en-US" sz="2800" dirty="0">
                <a:latin typeface="Arial" panose="020B0604020202020204" pitchFamily="34" charset="0"/>
              </a:rPr>
              <a:t>Older versions of the Illinois form are still valid and should direct treatment.</a:t>
            </a:r>
          </a:p>
          <a:p>
            <a:endParaRPr lang="en-US" sz="1600" dirty="0">
              <a:latin typeface="Arial" panose="020B0604020202020204" pitchFamily="34" charset="0"/>
            </a:endParaRPr>
          </a:p>
          <a:p>
            <a:r>
              <a:rPr lang="en-US" sz="2800" dirty="0">
                <a:latin typeface="Arial" panose="020B0604020202020204" pitchFamily="34" charset="0"/>
              </a:rPr>
              <a:t>A valid form does not expire and should be honored.</a:t>
            </a:r>
          </a:p>
          <a:p>
            <a:endParaRPr lang="en-US" sz="1600" dirty="0">
              <a:latin typeface="Arial" panose="020B0604020202020204" pitchFamily="34" charset="0"/>
            </a:endParaRPr>
          </a:p>
          <a:p>
            <a:r>
              <a:rPr lang="en-US" sz="2800" dirty="0">
                <a:latin typeface="Arial" panose="020B0604020202020204" pitchFamily="34" charset="0"/>
              </a:rPr>
              <a:t>Form should always travel with patient and be readily accessible to healthcare professionals.</a:t>
            </a:r>
          </a:p>
        </p:txBody>
      </p:sp>
    </p:spTree>
    <p:extLst>
      <p:ext uri="{BB962C8B-B14F-4D97-AF65-F5344CB8AC3E}">
        <p14:creationId xmlns:p14="http://schemas.microsoft.com/office/powerpoint/2010/main" val="3566674932"/>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6455</Words>
  <Application>Microsoft Office PowerPoint</Application>
  <PresentationFormat>On-screen Show (4:3)</PresentationFormat>
  <Paragraphs>610</Paragraphs>
  <Slides>51</Slides>
  <Notes>46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51</vt:i4>
      </vt:variant>
    </vt:vector>
  </HeadingPairs>
  <TitlesOfParts>
    <vt:vector size="65" baseType="lpstr">
      <vt:lpstr>Abadi</vt:lpstr>
      <vt:lpstr>Abadi Extra Light</vt:lpstr>
      <vt:lpstr>Arial</vt:lpstr>
      <vt:lpstr>Arial Narrow</vt:lpstr>
      <vt:lpstr>Calibri</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POLST Program Overview</vt:lpstr>
      <vt:lpstr>What is POLST?</vt:lpstr>
      <vt:lpstr>Evolution of the IDPH Uniform POLST Form</vt:lpstr>
      <vt:lpstr>Various Forms Past &amp; Present</vt:lpstr>
      <vt:lpstr>All Previous Version are Still Valid</vt:lpstr>
      <vt:lpstr>Rely on Advance Directives (POLST) ONLY if Patient CANNOT Make Decisions</vt:lpstr>
      <vt:lpstr>Why does the POLST Form exist?</vt:lpstr>
      <vt:lpstr>Intended Use of POLST Form</vt:lpstr>
      <vt:lpstr>What are the benefits of POLST?</vt:lpstr>
      <vt:lpstr>IDPH Uniform POLST: Form Explanation</vt:lpstr>
      <vt:lpstr>PowerPoint Presentation</vt:lpstr>
      <vt:lpstr>3 Primary Medical Order Sections</vt:lpstr>
      <vt:lpstr>Section “A”: Cardio-Pulmonary Resuscitation</vt:lpstr>
      <vt:lpstr>Attempt CPR is the Default Why use the form to request CPR?</vt:lpstr>
      <vt:lpstr>Acceptable Options for a Valid Form</vt:lpstr>
      <vt:lpstr>Section “B”: Medical Interventions</vt:lpstr>
      <vt:lpstr>Section “B”: Medical Interventions</vt:lpstr>
      <vt:lpstr>Section “B”: Medical Interventions</vt:lpstr>
      <vt:lpstr>Section “B”: Medical Interventions</vt:lpstr>
      <vt:lpstr>Section “B”: Medical Interventions</vt:lpstr>
      <vt:lpstr>Section “C”: Medically Administered Nutrition</vt:lpstr>
      <vt:lpstr>Section D: Documentation of Discussion</vt:lpstr>
      <vt:lpstr>Section E: Signature of Practitioner</vt:lpstr>
      <vt:lpstr>Back Page – EMS does not take action </vt:lpstr>
      <vt:lpstr>Applying POLST Forms  in the Field</vt:lpstr>
      <vt:lpstr>Requirements for a Valid POLST Form</vt:lpstr>
      <vt:lpstr>Valid POLST Forms</vt:lpstr>
      <vt:lpstr>What if 2 or more POLST forms are present?</vt:lpstr>
      <vt:lpstr>Who can revoke POLST orders?</vt:lpstr>
      <vt:lpstr>What if a POAHC or Surrogate disputes a valid POLST order to which they previously consented?</vt:lpstr>
      <vt:lpstr>Legal Risk for EMS Following POLST Form</vt:lpstr>
      <vt:lpstr>QUESTION &amp; ANSWER</vt:lpstr>
      <vt:lpstr>Let’s Review</vt:lpstr>
      <vt:lpstr>Check for understanding</vt:lpstr>
      <vt:lpstr>Answer</vt:lpstr>
      <vt:lpstr>Check for understanding</vt:lpstr>
      <vt:lpstr>Answer</vt:lpstr>
      <vt:lpstr>Check for understanding</vt:lpstr>
      <vt:lpstr>Answer</vt:lpstr>
      <vt:lpstr>Check for understanding</vt:lpstr>
      <vt:lpstr>Answer</vt:lpstr>
      <vt:lpstr>POLST Resources</vt:lpstr>
      <vt:lpstr>This presentation created by the POLST Illinois Education Committee has been made possible by in-kind and other resources provided by: </vt:lpstr>
      <vt:lpstr>Where did POLST come from?</vt:lpstr>
      <vt:lpstr>Why would a person need a POLST form?</vt:lpstr>
      <vt:lpstr>How is a POLST Form different from a Power of Attorney for Health Care?</vt:lpstr>
      <vt:lpstr>Acceptable Options for a Valid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929</cp:revision>
  <cp:lastPrinted>2020-05-08T16:27:05Z</cp:lastPrinted>
  <dcterms:created xsi:type="dcterms:W3CDTF">2015-02-05T20:04:57Z</dcterms:created>
  <dcterms:modified xsi:type="dcterms:W3CDTF">2021-07-01T20:42:12Z</dcterms:modified>
</cp:coreProperties>
</file>